
<file path=[Content_Types].xml><?xml version="1.0" encoding="utf-8"?>
<Types xmlns="http://schemas.openxmlformats.org/package/2006/content-types"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docMetadata/LabelInfo.xml" ContentType="application/vnd.ms-office.classificationlabels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authors.xml" ContentType="application/vnd.ms-powerpoint.author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Default Extension="wdp" ContentType="image/vnd.ms-photo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3" r:id="rId5"/>
    <p:sldId id="298" r:id="rId6"/>
    <p:sldId id="285" r:id="rId7"/>
    <p:sldId id="297" r:id="rId8"/>
    <p:sldId id="287" r:id="rId9"/>
    <p:sldId id="294" r:id="rId10"/>
    <p:sldId id="295" r:id="rId11"/>
    <p:sldId id="296" r:id="rId12"/>
    <p:sldId id="293" r:id="rId13"/>
    <p:sldId id="291" r:id="rId14"/>
    <p:sldId id="289" r:id="rId15"/>
    <p:sldId id="299" r:id="rId16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US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403A2F"/>
    <a:srgbClr val="474134"/>
    <a:srgbClr val="554D3D"/>
    <a:srgbClr val="595515"/>
    <a:srgbClr val="5A532C"/>
    <a:srgbClr val="5B542C"/>
    <a:srgbClr val="59522B"/>
    <a:srgbClr val="5D562D"/>
    <a:srgbClr val="655D31"/>
    <a:srgbClr val="6B6333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3927"/>
    <p:restoredTop sz="94879" autoAdjust="0"/>
  </p:normalViewPr>
  <p:slideViewPr>
    <p:cSldViewPr snapToGrid="0" showGuides="1">
      <p:cViewPr>
        <p:scale>
          <a:sx n="66" d="100"/>
          <a:sy n="66" d="100"/>
        </p:scale>
        <p:origin x="-1378" y="-710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2892" y="72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="" xmlns:a16="http://schemas.microsoft.com/office/drawing/2014/main" id="{05B8E2A9-10C0-8E6A-BD52-C5CF6CA719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US" sz="1200"/>
            </a:lvl1pPr>
          </a:lstStyle>
          <a:p>
            <a:pPr rt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4B7A5359-3378-8AAE-BB00-0DEEC259B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US" sz="1200"/>
            </a:lvl1pPr>
          </a:lstStyle>
          <a:p>
            <a:pPr rtl="0"/>
            <a:fld id="{B49D3ADC-4524-4246-8029-6982EB41567D}" type="datetime1">
              <a:rPr lang="ru-RU" smtClean="0"/>
              <a:pPr rtl="0"/>
              <a:t>07.04.2024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2EF82904-B6A1-EE7E-3DCB-572C72AF3C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US" sz="1200"/>
            </a:lvl1pPr>
          </a:lstStyle>
          <a:p>
            <a:pPr rtl="0"/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4B3C15A1-6F11-F421-EFF0-03FFDC218C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US" sz="1200"/>
            </a:lvl1pPr>
          </a:lstStyle>
          <a:p>
            <a:pPr rtl="0"/>
            <a:fld id="{D9981982-F750-4F8E-8605-47D27403B54A}" type="slidenum">
              <a:rPr lang="ru-RU" smtClean="0"/>
              <a:pPr rtl="0"/>
              <a:t>‹#›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335380890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US" sz="1200"/>
            </a:lvl1pPr>
          </a:lstStyle>
          <a:p>
            <a:pPr rtl="0"/>
            <a:endParaRPr lang="ru-RU" noProof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US" sz="1200"/>
            </a:lvl1pPr>
          </a:lstStyle>
          <a:p>
            <a:fld id="{226D5B66-7810-4617-B72A-D4E690172E6C}" type="datetime1">
              <a:rPr lang="ru-RU" smtClean="0"/>
              <a:pPr/>
              <a:t>07.04.2024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</a:lstStyle>
          <a:p>
            <a:pPr rt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US"/>
            </a:def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US" sz="1200"/>
            </a:lvl1pPr>
          </a:lstStyle>
          <a:p>
            <a:pPr rtl="0"/>
            <a:endParaRPr lang="ru-RU" noProof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US" sz="1200"/>
            </a:lvl1pPr>
          </a:lstStyle>
          <a:p>
            <a:pPr rtl="0"/>
            <a:fld id="{E22815FE-BC4D-474E-9AA3-6983BC3D8777}" type="slidenum">
              <a:rPr lang="ru-RU" noProof="0" smtClean="0"/>
              <a:pPr rtl="0"/>
              <a:t>‹#›</a:t>
            </a:fld>
            <a:endParaRPr lang="ru-RU" noProof="0"/>
          </a:p>
        </p:txBody>
      </p:sp>
    </p:spTree>
    <p:extLst>
      <p:ext uri="{BB962C8B-B14F-4D97-AF65-F5344CB8AC3E}">
        <p14:creationId xmlns="" xmlns:p14="http://schemas.microsoft.com/office/powerpoint/2010/main" val="36135596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US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E22815FE-BC4D-474E-9AA3-6983BC3D8777}" type="slidenum">
              <a:rPr lang="ru-RU" smtClean="0"/>
              <a:pPr rtl="0"/>
              <a:t>1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24060795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E22815FE-BC4D-474E-9AA3-6983BC3D8777}" type="slidenum">
              <a:rPr lang="ru-RU" smtClean="0"/>
              <a:pPr rtl="0"/>
              <a:t>10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10705963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E22815FE-BC4D-474E-9AA3-6983BC3D8777}" type="slidenum">
              <a:rPr lang="ru-RU" smtClean="0"/>
              <a:pPr rtl="0"/>
              <a:t>11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3673258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E22815FE-BC4D-474E-9AA3-6983BC3D8777}" type="slidenum">
              <a:rPr lang="ru-RU" smtClean="0"/>
              <a:pPr rtl="0"/>
              <a:t>2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845414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E22815FE-BC4D-474E-9AA3-6983BC3D8777}" type="slidenum">
              <a:rPr lang="ru-RU" smtClean="0"/>
              <a:pPr rtl="0"/>
              <a:t>3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551666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E22815FE-BC4D-474E-9AA3-6983BC3D8777}" type="slidenum">
              <a:rPr lang="ru-RU" smtClean="0"/>
              <a:pPr rtl="0"/>
              <a:t>4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31492000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E22815FE-BC4D-474E-9AA3-6983BC3D8777}" type="slidenum">
              <a:rPr lang="ru-RU" smtClean="0"/>
              <a:pPr rtl="0"/>
              <a:t>5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32887196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E22815FE-BC4D-474E-9AA3-6983BC3D8777}" type="slidenum">
              <a:rPr lang="ru-RU" smtClean="0"/>
              <a:pPr rtl="0"/>
              <a:t>6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2557577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E22815FE-BC4D-474E-9AA3-6983BC3D8777}" type="slidenum">
              <a:rPr lang="ru-RU" smtClean="0"/>
              <a:pPr rtl="0"/>
              <a:t>7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29501715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E22815FE-BC4D-474E-9AA3-6983BC3D8777}" type="slidenum">
              <a:rPr lang="ru-RU" smtClean="0"/>
              <a:pPr rtl="0"/>
              <a:t>8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792126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E22815FE-BC4D-474E-9AA3-6983BC3D8777}" type="slidenum">
              <a:rPr lang="ru-RU" smtClean="0"/>
              <a:pPr rtl="0"/>
              <a:t>9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2974975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Рисунок 19">
            <a:extLst>
              <a:ext uri="{FF2B5EF4-FFF2-40B4-BE49-F238E27FC236}">
                <a16:creationId xmlns="" xmlns:a16="http://schemas.microsoft.com/office/drawing/2014/main" id="{0177DF1D-D731-86FC-22F9-00221AD8C22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89143" y="440217"/>
            <a:ext cx="9613711" cy="2327086"/>
          </a:xfrm>
          <a:ln w="15875">
            <a:solidFill>
              <a:schemeClr val="accent1"/>
            </a:solidFill>
          </a:ln>
        </p:spPr>
        <p:txBody>
          <a:bodyPr rtlCol="0" anchor="ctr">
            <a:noAutofit/>
          </a:bodyPr>
          <a:lstStyle>
            <a:lvl1pPr marL="0" indent="0" algn="ctr">
              <a:buNone/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C7A4FE67-D925-EFE3-2BA5-C28DA7C030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3236976"/>
            <a:ext cx="6867144" cy="2386584"/>
          </a:xfrm>
        </p:spPr>
        <p:txBody>
          <a:bodyPr rtlCol="0" anchor="b">
            <a:noAutofit/>
          </a:bodyPr>
          <a:lstStyle>
            <a:lvl1pPr algn="l">
              <a:defRPr lang="en-US" sz="6600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33D58524-513B-3FD2-4ED0-CB0CA3A3DF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7648" y="5971032"/>
            <a:ext cx="3776472" cy="530352"/>
          </a:xfrm>
        </p:spPr>
        <p:txBody>
          <a:bodyPr rtlCol="0">
            <a:noAutofit/>
          </a:bodyPr>
          <a:lstStyle>
            <a:lvl1pPr marL="0" indent="0" algn="ctr">
              <a:buNone/>
              <a:defRPr lang="en-US" sz="2000">
                <a:solidFill>
                  <a:schemeClr val="accent1"/>
                </a:solidFill>
                <a:latin typeface="Gill Sans Nova Light" panose="020B0302020104020203" pitchFamily="34" charset="0"/>
              </a:defRPr>
            </a:lvl1pPr>
            <a:lvl2pPr marL="457200" indent="0" algn="ctr">
              <a:buNone/>
              <a:defRPr lang="en-US" sz="2000"/>
            </a:lvl2pPr>
            <a:lvl3pPr marL="914400" indent="0" algn="ctr">
              <a:buNone/>
              <a:defRPr lang="en-US" sz="1800"/>
            </a:lvl3pPr>
            <a:lvl4pPr marL="1371600" indent="0" algn="ctr">
              <a:buNone/>
              <a:defRPr lang="en-US" sz="1600"/>
            </a:lvl4pPr>
            <a:lvl5pPr marL="1828800" indent="0" algn="ctr">
              <a:buNone/>
              <a:defRPr lang="en-US" sz="1600"/>
            </a:lvl5pPr>
            <a:lvl6pPr marL="2286000" indent="0" algn="ctr">
              <a:buNone/>
              <a:defRPr lang="en-US" sz="1600"/>
            </a:lvl6pPr>
            <a:lvl7pPr marL="2743200" indent="0" algn="ctr">
              <a:buNone/>
              <a:defRPr lang="en-US" sz="1600"/>
            </a:lvl7pPr>
            <a:lvl8pPr marL="3200400" indent="0" algn="ctr">
              <a:buNone/>
              <a:defRPr lang="en-US" sz="1600"/>
            </a:lvl8pPr>
            <a:lvl9pPr marL="3657600" indent="0" algn="ctr">
              <a:buNone/>
              <a:defRPr lang="en-US"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="" xmlns:a16="http://schemas.microsoft.com/office/drawing/2014/main" id="{AAA2A54F-058C-EF24-C892-91614AF2D7E8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="" xmlns:a16="http://schemas.microsoft.com/office/drawing/2014/main" id="{1A313A15-57C2-5BD9-DE2B-442792010C5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="" xmlns:a16="http://schemas.microsoft.com/office/drawing/2014/main" id="{09D750DB-651A-3C95-E822-712897C2D5A4}"/>
              </a:ext>
            </a:extLst>
          </p:cNvPr>
          <p:cNvCxnSpPr>
            <a:cxnSpLocks/>
          </p:cNvCxnSpPr>
          <p:nvPr userDrawn="1"/>
        </p:nvCxnSpPr>
        <p:spPr>
          <a:xfrm>
            <a:off x="398366" y="3226467"/>
            <a:ext cx="11395267" cy="443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="" xmlns:a16="http://schemas.microsoft.com/office/drawing/2014/main" id="{6136281F-EE75-A92A-B85E-00B02B5C0B67}"/>
              </a:ext>
            </a:extLst>
          </p:cNvPr>
          <p:cNvCxnSpPr>
            <a:cxnSpLocks/>
          </p:cNvCxnSpPr>
          <p:nvPr userDrawn="1"/>
        </p:nvCxnSpPr>
        <p:spPr>
          <a:xfrm>
            <a:off x="-11430" y="6165891"/>
            <a:ext cx="6339792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="" xmlns:a16="http://schemas.microsoft.com/office/drawing/2014/main" id="{F5B98AA9-64E2-C5F9-3E90-D02F312EDC52}"/>
              </a:ext>
            </a:extLst>
          </p:cNvPr>
          <p:cNvCxnSpPr>
            <a:cxnSpLocks/>
          </p:cNvCxnSpPr>
          <p:nvPr userDrawn="1"/>
        </p:nvCxnSpPr>
        <p:spPr>
          <a:xfrm>
            <a:off x="10103564" y="6165891"/>
            <a:ext cx="2088436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1676440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ременная шкала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Прямая соединительная линия 6">
            <a:extLst>
              <a:ext uri="{FF2B5EF4-FFF2-40B4-BE49-F238E27FC236}">
                <a16:creationId xmlns="" xmlns:a16="http://schemas.microsoft.com/office/drawing/2014/main" id="{2FEDE488-304D-8F7B-7181-CB5794855926}"/>
              </a:ext>
            </a:extLst>
          </p:cNvPr>
          <p:cNvCxnSpPr>
            <a:cxnSpLocks/>
          </p:cNvCxnSpPr>
          <p:nvPr userDrawn="1"/>
        </p:nvCxnSpPr>
        <p:spPr>
          <a:xfrm>
            <a:off x="1565155" y="1983947"/>
            <a:ext cx="10626845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73152"/>
            <a:ext cx="3227832" cy="969264"/>
          </a:xfrm>
        </p:spPr>
        <p:txBody>
          <a:bodyPr rtlCol="0"/>
          <a:lstStyle>
            <a:lvl1pPr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2" name="Рисунок 31">
            <a:extLst>
              <a:ext uri="{FF2B5EF4-FFF2-40B4-BE49-F238E27FC236}">
                <a16:creationId xmlns="" xmlns:a16="http://schemas.microsoft.com/office/drawing/2014/main" id="{87F13219-232C-C38C-7D86-D48FAC7D827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4360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rtlCol="0" anchor="ctr"/>
          <a:lstStyle>
            <a:lvl1pPr marL="0" indent="0" algn="ctr">
              <a:buNone/>
              <a:defRPr lang="en-US" sz="1200"/>
            </a:lvl1pPr>
          </a:lstStyle>
          <a:p>
            <a:pPr rtl="0"/>
            <a:endParaRPr lang="ru-RU" noProof="0"/>
          </a:p>
        </p:txBody>
      </p:sp>
      <p:sp>
        <p:nvSpPr>
          <p:cNvPr id="19" name="Текст 2">
            <a:extLst>
              <a:ext uri="{FF2B5EF4-FFF2-40B4-BE49-F238E27FC236}">
                <a16:creationId xmlns="" xmlns:a16="http://schemas.microsoft.com/office/drawing/2014/main" id="{CB1722C2-4C66-F8BA-B3DD-6199116EFB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2064" y="2743200"/>
            <a:ext cx="1389888" cy="466344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400" b="0">
                <a:solidFill>
                  <a:schemeClr val="accent1"/>
                </a:solidFill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4" name="Текст 2">
            <a:extLst>
              <a:ext uri="{FF2B5EF4-FFF2-40B4-BE49-F238E27FC236}">
                <a16:creationId xmlns="" xmlns:a16="http://schemas.microsoft.com/office/drawing/2014/main" id="{68F906E4-47B1-BEE5-E30F-146C6869BF2D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512064" y="3218688"/>
            <a:ext cx="1801368" cy="1481328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>
                <a:solidFill>
                  <a:schemeClr val="accent1"/>
                </a:solidFill>
                <a:latin typeface="Calibri" panose="020F0502020204030204" pitchFamily="34" charset="0"/>
                <a:cs typeface="+mn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3" name="Рисунок 31">
            <a:extLst>
              <a:ext uri="{FF2B5EF4-FFF2-40B4-BE49-F238E27FC236}">
                <a16:creationId xmlns="" xmlns:a16="http://schemas.microsoft.com/office/drawing/2014/main" id="{F8C639A8-0897-2015-9829-94E98335DF2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017520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rtlCol="0" anchor="ctr"/>
          <a:lstStyle>
            <a:lvl1pPr marL="0" indent="0" algn="ctr">
              <a:buNone/>
              <a:defRPr lang="en-US" sz="1200"/>
            </a:lvl1pPr>
          </a:lstStyle>
          <a:p>
            <a:pPr rtl="0"/>
            <a:endParaRPr lang="ru-RU" noProof="0"/>
          </a:p>
        </p:txBody>
      </p:sp>
      <p:sp>
        <p:nvSpPr>
          <p:cNvPr id="21" name="Текст 2">
            <a:extLst>
              <a:ext uri="{FF2B5EF4-FFF2-40B4-BE49-F238E27FC236}">
                <a16:creationId xmlns="" xmlns:a16="http://schemas.microsoft.com/office/drawing/2014/main" id="{EEF857FA-9C5E-BED3-1ABB-A734EE39340B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2916936" y="2743200"/>
            <a:ext cx="1389888" cy="466344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400" b="0">
                <a:solidFill>
                  <a:schemeClr val="accent1"/>
                </a:solidFill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6" name="Текст 2">
            <a:extLst>
              <a:ext uri="{FF2B5EF4-FFF2-40B4-BE49-F238E27FC236}">
                <a16:creationId xmlns="" xmlns:a16="http://schemas.microsoft.com/office/drawing/2014/main" id="{5C6EFDC5-2080-3126-AB93-FB89817B2C2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2916936" y="3218688"/>
            <a:ext cx="1801368" cy="1481328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>
                <a:solidFill>
                  <a:schemeClr val="accent1"/>
                </a:solidFill>
                <a:latin typeface="Calibri" panose="020F0502020204030204" pitchFamily="34" charset="0"/>
                <a:cs typeface="+mn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4" name="Рисунок 31">
            <a:extLst>
              <a:ext uri="{FF2B5EF4-FFF2-40B4-BE49-F238E27FC236}">
                <a16:creationId xmlns="" xmlns:a16="http://schemas.microsoft.com/office/drawing/2014/main" id="{6CBA6ABC-D5D1-9758-59EA-8DE549CC612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440680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rtlCol="0" anchor="ctr"/>
          <a:lstStyle>
            <a:lvl1pPr marL="0" indent="0" algn="ctr">
              <a:buNone/>
              <a:defRPr lang="en-US" sz="1200"/>
            </a:lvl1pPr>
          </a:lstStyle>
          <a:p>
            <a:pPr rtl="0"/>
            <a:endParaRPr lang="ru-RU" noProof="0"/>
          </a:p>
        </p:txBody>
      </p:sp>
      <p:sp>
        <p:nvSpPr>
          <p:cNvPr id="22" name="Текст 2">
            <a:extLst>
              <a:ext uri="{FF2B5EF4-FFF2-40B4-BE49-F238E27FC236}">
                <a16:creationId xmlns="" xmlns:a16="http://schemas.microsoft.com/office/drawing/2014/main" id="{F990F14B-1D1F-AA8D-BB23-FA8F7EEF666B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5358384" y="2743200"/>
            <a:ext cx="1389888" cy="466344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400" b="0">
                <a:solidFill>
                  <a:schemeClr val="accent1"/>
                </a:solidFill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7" name="Текст 2">
            <a:extLst>
              <a:ext uri="{FF2B5EF4-FFF2-40B4-BE49-F238E27FC236}">
                <a16:creationId xmlns="" xmlns:a16="http://schemas.microsoft.com/office/drawing/2014/main" id="{D6CD9CDA-E122-F6EB-30B5-26D7E17771AB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5358384" y="3218688"/>
            <a:ext cx="1801368" cy="1481328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>
                <a:solidFill>
                  <a:schemeClr val="accent1"/>
                </a:solidFill>
                <a:latin typeface="Calibri" panose="020F0502020204030204" pitchFamily="34" charset="0"/>
                <a:cs typeface="+mn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5" name="Рисунок 31">
            <a:extLst>
              <a:ext uri="{FF2B5EF4-FFF2-40B4-BE49-F238E27FC236}">
                <a16:creationId xmlns="" xmlns:a16="http://schemas.microsoft.com/office/drawing/2014/main" id="{8AC38C98-F011-6729-EA3D-B9F72D88DBB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744968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rtlCol="0" anchor="ctr"/>
          <a:lstStyle>
            <a:lvl1pPr marL="0" indent="0" algn="ctr">
              <a:buNone/>
              <a:defRPr lang="en-US" sz="1200"/>
            </a:lvl1pPr>
          </a:lstStyle>
          <a:p>
            <a:pPr rtl="0"/>
            <a:endParaRPr lang="ru-RU" noProof="0"/>
          </a:p>
        </p:txBody>
      </p:sp>
      <p:sp>
        <p:nvSpPr>
          <p:cNvPr id="23" name="Текст 2">
            <a:extLst>
              <a:ext uri="{FF2B5EF4-FFF2-40B4-BE49-F238E27FC236}">
                <a16:creationId xmlns="" xmlns:a16="http://schemas.microsoft.com/office/drawing/2014/main" id="{01D32DAF-E8E7-6294-0961-BC9CCFB6F413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7644384" y="2743200"/>
            <a:ext cx="1389888" cy="466344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400" b="0">
                <a:solidFill>
                  <a:schemeClr val="accent1"/>
                </a:solidFill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8" name="Текст 2">
            <a:extLst>
              <a:ext uri="{FF2B5EF4-FFF2-40B4-BE49-F238E27FC236}">
                <a16:creationId xmlns="" xmlns:a16="http://schemas.microsoft.com/office/drawing/2014/main" id="{C9875650-BD0D-32C5-3819-F8C14365B414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7644384" y="3218688"/>
            <a:ext cx="1801368" cy="1481328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>
                <a:solidFill>
                  <a:schemeClr val="accent1"/>
                </a:solidFill>
                <a:latin typeface="Calibri" panose="020F0502020204030204" pitchFamily="34" charset="0"/>
                <a:cs typeface="+mn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6" name="Рисунок 31">
            <a:extLst>
              <a:ext uri="{FF2B5EF4-FFF2-40B4-BE49-F238E27FC236}">
                <a16:creationId xmlns="" xmlns:a16="http://schemas.microsoft.com/office/drawing/2014/main" id="{40E68EB8-B0D8-E5D4-CE19-45219E4D703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204704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rtlCol="0" anchor="ctr"/>
          <a:lstStyle>
            <a:lvl1pPr marL="0" indent="0" algn="ctr">
              <a:buNone/>
              <a:defRPr lang="en-US" sz="1200"/>
            </a:lvl1pPr>
          </a:lstStyle>
          <a:p>
            <a:pPr rtl="0"/>
            <a:endParaRPr lang="ru-RU" noProof="0"/>
          </a:p>
        </p:txBody>
      </p:sp>
      <p:sp>
        <p:nvSpPr>
          <p:cNvPr id="20" name="Текст 4">
            <a:extLst>
              <a:ext uri="{FF2B5EF4-FFF2-40B4-BE49-F238E27FC236}">
                <a16:creationId xmlns="" xmlns:a16="http://schemas.microsoft.com/office/drawing/2014/main" id="{7D1D0610-E513-F5EA-0393-622F692CA0F2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10113264" y="2743200"/>
            <a:ext cx="1389888" cy="466344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400" b="0">
                <a:solidFill>
                  <a:schemeClr val="accent1"/>
                </a:solidFill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="" xmlns:a16="http://schemas.microsoft.com/office/drawing/2014/main" id="{3BF37293-4E33-5570-29ED-04EB525DD1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113264" y="3218688"/>
            <a:ext cx="1801368" cy="1481328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>
                <a:solidFill>
                  <a:schemeClr val="accent1"/>
                </a:solidFill>
                <a:latin typeface="Calibri" panose="020F0502020204030204" pitchFamily="34" charset="0"/>
                <a:cs typeface="+mn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lvl1pPr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fld id="{84D792B7-0397-C047-AE12-1A03F7E3DC83}" type="slidenum">
              <a:rPr lang="ru-RU" noProof="0" smtClean="0"/>
              <a:pPr rtl="0"/>
              <a:t>‹#›</a:t>
            </a:fld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lvl1pPr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="" xmlns:a16="http://schemas.microsoft.com/office/drawing/2014/main" id="{DEEA677E-8DEA-5E75-BA4B-23D1BA7F8E99}"/>
              </a:ext>
            </a:extLst>
          </p:cNvPr>
          <p:cNvCxnSpPr>
            <a:cxnSpLocks/>
          </p:cNvCxnSpPr>
          <p:nvPr userDrawn="1"/>
        </p:nvCxnSpPr>
        <p:spPr>
          <a:xfrm>
            <a:off x="6273800" y="522548"/>
            <a:ext cx="59182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="" xmlns:a16="http://schemas.microsoft.com/office/drawing/2014/main" id="{3B3319DB-4A46-5428-C6CC-D0751895D66F}"/>
              </a:ext>
            </a:extLst>
          </p:cNvPr>
          <p:cNvCxnSpPr>
            <a:cxnSpLocks/>
          </p:cNvCxnSpPr>
          <p:nvPr userDrawn="1"/>
        </p:nvCxnSpPr>
        <p:spPr>
          <a:xfrm>
            <a:off x="0" y="5757057"/>
            <a:ext cx="8504858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="" xmlns:a16="http://schemas.microsoft.com/office/drawing/2014/main" id="{262B810B-B523-F767-647B-12432989B2E9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Текст 16">
            <a:extLst>
              <a:ext uri="{FF2B5EF4-FFF2-40B4-BE49-F238E27FC236}">
                <a16:creationId xmlns="" xmlns:a16="http://schemas.microsoft.com/office/drawing/2014/main" id="{2A089CB3-1FD6-52E9-890B-0C5EC799D8A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36655" y="5143104"/>
            <a:ext cx="3355345" cy="1252728"/>
          </a:xfrm>
        </p:spPr>
        <p:txBody>
          <a:bodyPr rtlCol="0" anchor="ctr"/>
          <a:lstStyle>
            <a:lvl1pPr marL="0" indent="0">
              <a:buNone/>
              <a:defRPr lang="en-US" sz="4000">
                <a:solidFill>
                  <a:schemeClr val="accent1"/>
                </a:solidFill>
                <a:latin typeface="Felix Titling" panose="04060505060202020A04" pitchFamily="82" charset="0"/>
                <a:cs typeface="+mj-cs"/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</p:spTree>
    <p:extLst>
      <p:ext uri="{BB962C8B-B14F-4D97-AF65-F5344CB8AC3E}">
        <p14:creationId xmlns="" xmlns:p14="http://schemas.microsoft.com/office/powerpoint/2010/main" val="1961278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FF50672C-3B98-424B-3047-A14FF403A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4" y="36576"/>
            <a:ext cx="5294376" cy="969264"/>
          </a:xfrm>
        </p:spPr>
        <p:txBody>
          <a:bodyPr rtlCol="0"/>
          <a:lstStyle>
            <a:lvl1pPr>
              <a:lnSpc>
                <a:spcPct val="100000"/>
              </a:lnSpc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22" name="Рисунок 20">
            <a:extLst>
              <a:ext uri="{FF2B5EF4-FFF2-40B4-BE49-F238E27FC236}">
                <a16:creationId xmlns="" xmlns:a16="http://schemas.microsoft.com/office/drawing/2014/main" id="{656258F0-1496-C756-9648-B7772E2B111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4501" y="1592221"/>
            <a:ext cx="5207000" cy="4292599"/>
          </a:xfrm>
          <a:ln w="15875">
            <a:solidFill>
              <a:schemeClr val="accent1"/>
            </a:solidFill>
          </a:ln>
        </p:spPr>
        <p:txBody>
          <a:bodyPr rtlCol="0" anchor="ctr"/>
          <a:lstStyle>
            <a:lvl1pPr marL="0" indent="0" algn="ctr">
              <a:buFontTx/>
              <a:buNone/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39399D7D-8B9F-47AD-ACF1-0FAA4506900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565392" y="740664"/>
            <a:ext cx="5157787" cy="466344"/>
          </a:xfrm>
        </p:spPr>
        <p:txBody>
          <a:bodyPr rtlCol="0" anchor="ctr"/>
          <a:lstStyle>
            <a:lvl1pPr marL="0" indent="0">
              <a:buNone/>
              <a:defRPr lang="en-US" sz="2400" b="0">
                <a:solidFill>
                  <a:schemeClr val="accent1"/>
                </a:solidFill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FD2E9DC0-11F7-BF92-00BF-7C7E94670C1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565392" y="1417320"/>
            <a:ext cx="5157787" cy="2029968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1800"/>
              </a:spcBef>
              <a:defRPr lang="en-US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defRPr lang="en-US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defRPr lang="en-US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600"/>
              </a:spcBef>
              <a:defRPr lang="en-US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600"/>
              </a:spcBef>
              <a:defRPr lang="en-US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FA110F4B-383C-979A-7C67-60731A902CCF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565392" y="3941064"/>
            <a:ext cx="5183188" cy="466344"/>
          </a:xfrm>
        </p:spPr>
        <p:txBody>
          <a:bodyPr rtlCol="0" anchor="ctr"/>
          <a:lstStyle>
            <a:lvl1pPr marL="0" indent="0">
              <a:buNone/>
              <a:defRPr lang="en-US" sz="2400" b="0">
                <a:solidFill>
                  <a:schemeClr val="accent1"/>
                </a:solidFill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="" xmlns:a16="http://schemas.microsoft.com/office/drawing/2014/main" id="{0758E51B-C92F-F9B7-5D67-2EE0685CCF12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565392" y="4485555"/>
            <a:ext cx="5183188" cy="11978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1800"/>
              </a:spcBef>
              <a:defRPr lang="en-US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defRPr lang="en-US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defRPr lang="en-US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600"/>
              </a:spcBef>
              <a:defRPr lang="en-US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600"/>
              </a:spcBef>
              <a:defRPr lang="en-US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2F376A9B-4626-290B-917F-B57D35120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lvl1pPr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fld id="{84D792B7-0397-C047-AE12-1A03F7E3DC83}" type="slidenum">
              <a:rPr lang="ru-RU" noProof="0" smtClean="0"/>
              <a:pPr rtl="0"/>
              <a:t>‹#›</a:t>
            </a:fld>
            <a:endParaRPr lang="ru-RU" noProof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="" xmlns:a16="http://schemas.microsoft.com/office/drawing/2014/main" id="{7147E33F-E2CD-B99B-7A79-CDC2550A1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lvl1pPr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="" xmlns:a16="http://schemas.microsoft.com/office/drawing/2014/main" id="{7427C822-3603-1035-6BD5-07AEADACE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/>
              <a:t>20XX</a:t>
            </a:r>
          </a:p>
        </p:txBody>
      </p:sp>
      <p:cxnSp>
        <p:nvCxnSpPr>
          <p:cNvPr id="11" name="Прямая соединительная линия 10">
            <a:extLst>
              <a:ext uri="{FF2B5EF4-FFF2-40B4-BE49-F238E27FC236}">
                <a16:creationId xmlns="" xmlns:a16="http://schemas.microsoft.com/office/drawing/2014/main" id="{BE816DB4-C374-189A-F1F8-5F1B43EC2B71}"/>
              </a:ext>
            </a:extLst>
          </p:cNvPr>
          <p:cNvCxnSpPr>
            <a:cxnSpLocks/>
          </p:cNvCxnSpPr>
          <p:nvPr userDrawn="1"/>
        </p:nvCxnSpPr>
        <p:spPr>
          <a:xfrm>
            <a:off x="0" y="1037557"/>
            <a:ext cx="6096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="" xmlns:a16="http://schemas.microsoft.com/office/drawing/2014/main" id="{4FEC7540-FB09-0AE1-04FF-3706800F4DB6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0"/>
            <a:ext cx="0" cy="6439485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="" xmlns:a16="http://schemas.microsoft.com/office/drawing/2014/main" id="{D69421D4-0B4D-95CB-4FCB-E139DCBAD9BB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1547848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ри объект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угольник 12">
            <a:extLst>
              <a:ext uri="{FF2B5EF4-FFF2-40B4-BE49-F238E27FC236}">
                <a16:creationId xmlns="" xmlns:a16="http://schemas.microsoft.com/office/drawing/2014/main" id="{1B0F0B75-DD75-7194-E40A-3AA5DD203B15}"/>
              </a:ext>
            </a:extLst>
          </p:cNvPr>
          <p:cNvSpPr/>
          <p:nvPr userDrawn="1"/>
        </p:nvSpPr>
        <p:spPr>
          <a:xfrm>
            <a:off x="3886830" y="1031243"/>
            <a:ext cx="7906804" cy="54062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 dirty="0">
              <a:solidFill>
                <a:schemeClr val="accent4">
                  <a:lumMod val="20000"/>
                  <a:lumOff val="8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="" xmlns:a16="http://schemas.microsoft.com/office/drawing/2014/main" id="{AEB85F28-9AE2-01CA-E801-96F2F2ACC4FE}"/>
              </a:ext>
            </a:extLst>
          </p:cNvPr>
          <p:cNvSpPr/>
          <p:nvPr userDrawn="1"/>
        </p:nvSpPr>
        <p:spPr>
          <a:xfrm>
            <a:off x="409046" y="1042071"/>
            <a:ext cx="3455590" cy="539541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 dirty="0">
              <a:latin typeface="Calibri" panose="020F0502020204030204" pitchFamily="34" charset="0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64008"/>
            <a:ext cx="8165592" cy="969264"/>
          </a:xfrm>
        </p:spPr>
        <p:txBody>
          <a:bodyPr rtlCol="0"/>
          <a:lstStyle>
            <a:lvl1pPr algn="ctr">
              <a:defRPr lang="en-US"/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21" name="Текст 2">
            <a:extLst>
              <a:ext uri="{FF2B5EF4-FFF2-40B4-BE49-F238E27FC236}">
                <a16:creationId xmlns="" xmlns:a16="http://schemas.microsoft.com/office/drawing/2014/main" id="{77B3A0F7-4877-4804-831D-E094CB4C49B3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67512" y="1673352"/>
            <a:ext cx="2907792" cy="466344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400" b="0"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14800" y="1307592"/>
            <a:ext cx="7598664" cy="1197864"/>
          </a:xfrm>
        </p:spPr>
        <p:txBody>
          <a:bodyPr rtlCol="0" anchor="ctr"/>
          <a:lstStyle>
            <a:lvl1pPr marL="283464">
              <a:lnSpc>
                <a:spcPct val="100000"/>
              </a:lnSpc>
              <a:spcBef>
                <a:spcPts val="0"/>
              </a:spcBef>
              <a:defRPr lang="en-US" sz="1800"/>
            </a:lvl1pPr>
            <a:lvl2pPr>
              <a:lnSpc>
                <a:spcPct val="100000"/>
              </a:lnSpc>
              <a:spcBef>
                <a:spcPts val="0"/>
              </a:spcBef>
              <a:defRPr lang="en-US" sz="1600"/>
            </a:lvl2pPr>
            <a:lvl3pPr>
              <a:lnSpc>
                <a:spcPct val="100000"/>
              </a:lnSpc>
              <a:spcBef>
                <a:spcPts val="0"/>
              </a:spcBef>
              <a:defRPr lang="en-US" sz="1400"/>
            </a:lvl3pPr>
            <a:lvl4pPr>
              <a:lnSpc>
                <a:spcPct val="100000"/>
              </a:lnSpc>
              <a:spcBef>
                <a:spcPts val="0"/>
              </a:spcBef>
              <a:defRPr lang="en-US" sz="1200"/>
            </a:lvl4pPr>
            <a:lvl5pPr>
              <a:lnSpc>
                <a:spcPct val="100000"/>
              </a:lnSpc>
              <a:spcBef>
                <a:spcPts val="0"/>
              </a:spcBef>
              <a:defRPr lang="en-US" sz="12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="" xmlns:a16="http://schemas.microsoft.com/office/drawing/2014/main" id="{5160F9ED-11F2-C22D-919C-AD28524B130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7512" y="3452264"/>
            <a:ext cx="2907792" cy="466344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400" b="0"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7" name="Объект 2">
            <a:extLst>
              <a:ext uri="{FF2B5EF4-FFF2-40B4-BE49-F238E27FC236}">
                <a16:creationId xmlns="" xmlns:a16="http://schemas.microsoft.com/office/drawing/2014/main" id="{8C5B491A-910D-96D7-7910-D672B6313334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123102" y="3086504"/>
            <a:ext cx="7598664" cy="1197864"/>
          </a:xfrm>
        </p:spPr>
        <p:txBody>
          <a:bodyPr rtlCol="0" anchor="ctr"/>
          <a:lstStyle>
            <a:lvl1pPr marL="283464">
              <a:lnSpc>
                <a:spcPct val="100000"/>
              </a:lnSpc>
              <a:spcBef>
                <a:spcPts val="0"/>
              </a:spcBef>
              <a:defRPr lang="en-US" sz="1800"/>
            </a:lvl1pPr>
            <a:lvl2pPr>
              <a:lnSpc>
                <a:spcPct val="100000"/>
              </a:lnSpc>
              <a:spcBef>
                <a:spcPts val="0"/>
              </a:spcBef>
              <a:defRPr lang="en-US" sz="1600"/>
            </a:lvl2pPr>
            <a:lvl3pPr>
              <a:lnSpc>
                <a:spcPct val="100000"/>
              </a:lnSpc>
              <a:spcBef>
                <a:spcPts val="0"/>
              </a:spcBef>
              <a:defRPr lang="en-US" sz="1400"/>
            </a:lvl3pPr>
            <a:lvl4pPr>
              <a:lnSpc>
                <a:spcPct val="100000"/>
              </a:lnSpc>
              <a:spcBef>
                <a:spcPts val="0"/>
              </a:spcBef>
              <a:defRPr lang="en-US" sz="1200"/>
            </a:lvl4pPr>
            <a:lvl5pPr>
              <a:lnSpc>
                <a:spcPct val="100000"/>
              </a:lnSpc>
              <a:spcBef>
                <a:spcPts val="0"/>
              </a:spcBef>
              <a:defRPr lang="en-US" sz="12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="" xmlns:a16="http://schemas.microsoft.com/office/drawing/2014/main" id="{C7845D54-C197-EEDA-099F-45ED6EC803C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67512" y="5288457"/>
            <a:ext cx="2907792" cy="466344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400" b="0"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19" name="Объект 2">
            <a:extLst>
              <a:ext uri="{FF2B5EF4-FFF2-40B4-BE49-F238E27FC236}">
                <a16:creationId xmlns="" xmlns:a16="http://schemas.microsoft.com/office/drawing/2014/main" id="{B00C50B6-D96C-CEAF-4897-329D7DBC41E1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114800" y="4922697"/>
            <a:ext cx="7598664" cy="1197864"/>
          </a:xfrm>
        </p:spPr>
        <p:txBody>
          <a:bodyPr rtlCol="0" anchor="ctr"/>
          <a:lstStyle>
            <a:lvl1pPr marL="283464">
              <a:lnSpc>
                <a:spcPct val="100000"/>
              </a:lnSpc>
              <a:spcBef>
                <a:spcPts val="0"/>
              </a:spcBef>
              <a:defRPr lang="en-US" sz="1800"/>
            </a:lvl1pPr>
            <a:lvl2pPr>
              <a:lnSpc>
                <a:spcPct val="100000"/>
              </a:lnSpc>
              <a:spcBef>
                <a:spcPts val="0"/>
              </a:spcBef>
              <a:defRPr lang="en-US" sz="1600"/>
            </a:lvl2pPr>
            <a:lvl3pPr>
              <a:lnSpc>
                <a:spcPct val="100000"/>
              </a:lnSpc>
              <a:spcBef>
                <a:spcPts val="0"/>
              </a:spcBef>
              <a:defRPr lang="en-US" sz="1400"/>
            </a:lvl3pPr>
            <a:lvl4pPr>
              <a:lnSpc>
                <a:spcPct val="100000"/>
              </a:lnSpc>
              <a:spcBef>
                <a:spcPts val="0"/>
              </a:spcBef>
              <a:defRPr lang="en-US" sz="1200"/>
            </a:lvl4pPr>
            <a:lvl5pPr>
              <a:lnSpc>
                <a:spcPct val="100000"/>
              </a:lnSpc>
              <a:spcBef>
                <a:spcPts val="0"/>
              </a:spcBef>
              <a:defRPr lang="en-US" sz="12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fld id="{84D792B7-0397-C047-AE12-1A03F7E3DC83}" type="slidenum">
              <a:rPr lang="ru-RU" noProof="0" smtClean="0"/>
              <a:pPr rtl="0"/>
              <a:t>‹#›</a:t>
            </a:fld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20ГГ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="" xmlns:a16="http://schemas.microsoft.com/office/drawing/2014/main" id="{B8A273E5-D639-4F22-9056-01A62C38E224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38695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="" xmlns:a16="http://schemas.microsoft.com/office/drawing/2014/main" id="{596F1646-E658-90F3-D203-86B50D2F5DEF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="" xmlns:a16="http://schemas.microsoft.com/office/drawing/2014/main" id="{D8793165-641B-DB78-F1A5-573C6041DE9A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="" xmlns:a16="http://schemas.microsoft.com/office/drawing/2014/main" id="{B4121FCC-C1AD-FD70-0727-3D611AEFAAD4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="" xmlns:a16="http://schemas.microsoft.com/office/drawing/2014/main" id="{23890A2E-4E9B-29B4-124F-FBBCB462EB7C}"/>
              </a:ext>
            </a:extLst>
          </p:cNvPr>
          <p:cNvCxnSpPr>
            <a:cxnSpLocks/>
          </p:cNvCxnSpPr>
          <p:nvPr userDrawn="1"/>
        </p:nvCxnSpPr>
        <p:spPr>
          <a:xfrm>
            <a:off x="398366" y="2767098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>
            <a:extLst>
              <a:ext uri="{FF2B5EF4-FFF2-40B4-BE49-F238E27FC236}">
                <a16:creationId xmlns="" xmlns:a16="http://schemas.microsoft.com/office/drawing/2014/main" id="{3256AAD6-732C-A795-FCB1-69CE94E3F1C4}"/>
              </a:ext>
            </a:extLst>
          </p:cNvPr>
          <p:cNvCxnSpPr>
            <a:cxnSpLocks/>
          </p:cNvCxnSpPr>
          <p:nvPr userDrawn="1"/>
        </p:nvCxnSpPr>
        <p:spPr>
          <a:xfrm>
            <a:off x="398366" y="4603773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>
            <a:extLst>
              <a:ext uri="{FF2B5EF4-FFF2-40B4-BE49-F238E27FC236}">
                <a16:creationId xmlns="" xmlns:a16="http://schemas.microsoft.com/office/drawing/2014/main" id="{F2162417-AD43-4C6C-A3F2-EC7D979B702A}"/>
              </a:ext>
            </a:extLst>
          </p:cNvPr>
          <p:cNvCxnSpPr>
            <a:cxnSpLocks/>
          </p:cNvCxnSpPr>
          <p:nvPr userDrawn="1"/>
        </p:nvCxnSpPr>
        <p:spPr>
          <a:xfrm flipV="1">
            <a:off x="3864636" y="1031243"/>
            <a:ext cx="0" cy="540724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22973487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="" xmlns:a16="http://schemas.microsoft.com/office/drawing/2014/main" id="{A5A4D4F6-5B85-FBD0-E507-B32E94BF2066}"/>
              </a:ext>
            </a:extLst>
          </p:cNvPr>
          <p:cNvSpPr/>
          <p:nvPr userDrawn="1"/>
        </p:nvSpPr>
        <p:spPr>
          <a:xfrm>
            <a:off x="3886830" y="1031243"/>
            <a:ext cx="7906804" cy="54062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 dirty="0">
              <a:solidFill>
                <a:schemeClr val="accent4">
                  <a:lumMod val="20000"/>
                  <a:lumOff val="8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="" xmlns:a16="http://schemas.microsoft.com/office/drawing/2014/main" id="{FD7666C5-50ED-BD11-EBB3-5068C0F8FE27}"/>
              </a:ext>
            </a:extLst>
          </p:cNvPr>
          <p:cNvSpPr/>
          <p:nvPr userDrawn="1"/>
        </p:nvSpPr>
        <p:spPr>
          <a:xfrm>
            <a:off x="409046" y="1042071"/>
            <a:ext cx="3455590" cy="539541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 dirty="0">
              <a:latin typeface="Calibri" panose="020F0502020204030204" pitchFamily="34" charset="0"/>
            </a:endParaRPr>
          </a:p>
        </p:txBody>
      </p:sp>
      <p:sp>
        <p:nvSpPr>
          <p:cNvPr id="23" name="Заголовок 1">
            <a:extLst>
              <a:ext uri="{FF2B5EF4-FFF2-40B4-BE49-F238E27FC236}">
                <a16:creationId xmlns="" xmlns:a16="http://schemas.microsoft.com/office/drawing/2014/main" id="{2EAF0B87-8A17-7C9D-202E-F0AC8A920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64008"/>
            <a:ext cx="8165592" cy="969264"/>
          </a:xfrm>
        </p:spPr>
        <p:txBody>
          <a:bodyPr rtlCol="0"/>
          <a:lstStyle>
            <a:lvl1pPr algn="ctr">
              <a:defRPr lang="en-US"/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4" name="Текст 2">
            <a:extLst>
              <a:ext uri="{FF2B5EF4-FFF2-40B4-BE49-F238E27FC236}">
                <a16:creationId xmlns="" xmlns:a16="http://schemas.microsoft.com/office/drawing/2014/main" id="{C766325D-8175-9B95-4BB6-87E3195AAD33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67512" y="2155720"/>
            <a:ext cx="2907792" cy="466344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400" b="0"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4" name="Объект 2">
            <a:extLst>
              <a:ext uri="{FF2B5EF4-FFF2-40B4-BE49-F238E27FC236}">
                <a16:creationId xmlns="" xmlns:a16="http://schemas.microsoft.com/office/drawing/2014/main" id="{5F9AFE21-B015-59CC-B869-6CA584CD87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14800" y="1283336"/>
            <a:ext cx="7598664" cy="2211112"/>
          </a:xfrm>
        </p:spPr>
        <p:txBody>
          <a:bodyPr rtlCol="0" anchor="ctr"/>
          <a:lstStyle>
            <a:lvl1pPr marL="283464">
              <a:lnSpc>
                <a:spcPct val="100000"/>
              </a:lnSpc>
              <a:spcBef>
                <a:spcPts val="0"/>
              </a:spcBef>
              <a:defRPr lang="en-US" sz="1800"/>
            </a:lvl1pPr>
            <a:lvl2pPr>
              <a:lnSpc>
                <a:spcPct val="100000"/>
              </a:lnSpc>
              <a:spcBef>
                <a:spcPts val="0"/>
              </a:spcBef>
              <a:defRPr lang="en-US" sz="1600"/>
            </a:lvl2pPr>
            <a:lvl3pPr>
              <a:lnSpc>
                <a:spcPct val="100000"/>
              </a:lnSpc>
              <a:spcBef>
                <a:spcPts val="0"/>
              </a:spcBef>
              <a:defRPr lang="en-US" sz="1400"/>
            </a:lvl3pPr>
            <a:lvl4pPr>
              <a:lnSpc>
                <a:spcPct val="100000"/>
              </a:lnSpc>
              <a:spcBef>
                <a:spcPts val="0"/>
              </a:spcBef>
              <a:defRPr lang="en-US" sz="1200"/>
            </a:lvl4pPr>
            <a:lvl5pPr>
              <a:lnSpc>
                <a:spcPct val="100000"/>
              </a:lnSpc>
              <a:spcBef>
                <a:spcPts val="0"/>
              </a:spcBef>
              <a:defRPr lang="en-US" sz="12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="" xmlns:a16="http://schemas.microsoft.com/office/drawing/2014/main" id="{81CCD754-FDAD-02A0-CC23-AE197F4DA1B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67512" y="4856116"/>
            <a:ext cx="2907792" cy="466344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400" b="0"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6" name="Объект 2">
            <a:extLst>
              <a:ext uri="{FF2B5EF4-FFF2-40B4-BE49-F238E27FC236}">
                <a16:creationId xmlns="" xmlns:a16="http://schemas.microsoft.com/office/drawing/2014/main" id="{8DA3CBCD-145A-E531-00B6-F66E3BB91D36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114800" y="3983732"/>
            <a:ext cx="7598664" cy="2211112"/>
          </a:xfrm>
        </p:spPr>
        <p:txBody>
          <a:bodyPr rtlCol="0" anchor="ctr"/>
          <a:lstStyle>
            <a:lvl1pPr marL="283464">
              <a:lnSpc>
                <a:spcPct val="100000"/>
              </a:lnSpc>
              <a:spcBef>
                <a:spcPts val="0"/>
              </a:spcBef>
              <a:defRPr lang="en-US" sz="1800"/>
            </a:lvl1pPr>
            <a:lvl2pPr>
              <a:lnSpc>
                <a:spcPct val="100000"/>
              </a:lnSpc>
              <a:spcBef>
                <a:spcPts val="0"/>
              </a:spcBef>
              <a:defRPr lang="en-US" sz="1600"/>
            </a:lvl2pPr>
            <a:lvl3pPr>
              <a:lnSpc>
                <a:spcPct val="100000"/>
              </a:lnSpc>
              <a:spcBef>
                <a:spcPts val="0"/>
              </a:spcBef>
              <a:defRPr lang="en-US" sz="1400"/>
            </a:lvl3pPr>
            <a:lvl4pPr>
              <a:lnSpc>
                <a:spcPct val="100000"/>
              </a:lnSpc>
              <a:spcBef>
                <a:spcPts val="0"/>
              </a:spcBef>
              <a:defRPr lang="en-US" sz="1200"/>
            </a:lvl4pPr>
            <a:lvl5pPr>
              <a:lnSpc>
                <a:spcPct val="100000"/>
              </a:lnSpc>
              <a:spcBef>
                <a:spcPts val="0"/>
              </a:spcBef>
              <a:defRPr lang="en-US" sz="120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27" name="Номер слайда 5">
            <a:extLst>
              <a:ext uri="{FF2B5EF4-FFF2-40B4-BE49-F238E27FC236}">
                <a16:creationId xmlns="" xmlns:a16="http://schemas.microsoft.com/office/drawing/2014/main" id="{C8C7A88B-B5E6-DF17-298C-3F1D6F2BB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fld id="{84D792B7-0397-C047-AE12-1A03F7E3DC83}" type="slidenum">
              <a:rPr lang="ru-RU" noProof="0" smtClean="0"/>
              <a:pPr rtl="0"/>
              <a:t>‹#›</a:t>
            </a:fld>
            <a:endParaRPr lang="ru-RU" noProof="0"/>
          </a:p>
        </p:txBody>
      </p:sp>
      <p:sp>
        <p:nvSpPr>
          <p:cNvPr id="26" name="Нижний колонтитул 4">
            <a:extLst>
              <a:ext uri="{FF2B5EF4-FFF2-40B4-BE49-F238E27FC236}">
                <a16:creationId xmlns="" xmlns:a16="http://schemas.microsoft.com/office/drawing/2014/main" id="{F6BF98F2-CC55-EA67-AFEB-3B9BDA92B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25" name="Дата 3">
            <a:extLst>
              <a:ext uri="{FF2B5EF4-FFF2-40B4-BE49-F238E27FC236}">
                <a16:creationId xmlns="" xmlns:a16="http://schemas.microsoft.com/office/drawing/2014/main" id="{80D6DCDD-07F4-F7F0-12E1-CAF3B5CCCE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22471" y="6517634"/>
            <a:ext cx="950260" cy="274320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20ГГ</a:t>
            </a:r>
          </a:p>
        </p:txBody>
      </p:sp>
      <p:cxnSp>
        <p:nvCxnSpPr>
          <p:cNvPr id="28" name="Прямая соединительная линия 27">
            <a:extLst>
              <a:ext uri="{FF2B5EF4-FFF2-40B4-BE49-F238E27FC236}">
                <a16:creationId xmlns="" xmlns:a16="http://schemas.microsoft.com/office/drawing/2014/main" id="{F526EBCF-823D-784A-BF8D-A377758CEB81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38695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>
            <a:extLst>
              <a:ext uri="{FF2B5EF4-FFF2-40B4-BE49-F238E27FC236}">
                <a16:creationId xmlns="" xmlns:a16="http://schemas.microsoft.com/office/drawing/2014/main" id="{9D6E25F4-4D19-CCBB-9F09-7369C86AAD57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Прямая соединительная линия 29">
            <a:extLst>
              <a:ext uri="{FF2B5EF4-FFF2-40B4-BE49-F238E27FC236}">
                <a16:creationId xmlns="" xmlns:a16="http://schemas.microsoft.com/office/drawing/2014/main" id="{56A4D074-D2CA-D6E0-115B-1CEDA471F0F3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>
            <a:extLst>
              <a:ext uri="{FF2B5EF4-FFF2-40B4-BE49-F238E27FC236}">
                <a16:creationId xmlns="" xmlns:a16="http://schemas.microsoft.com/office/drawing/2014/main" id="{DB039A31-257E-2036-4142-307DD91B05CC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>
            <a:extLst>
              <a:ext uri="{FF2B5EF4-FFF2-40B4-BE49-F238E27FC236}">
                <a16:creationId xmlns="" xmlns:a16="http://schemas.microsoft.com/office/drawing/2014/main" id="{139C06B9-E1A2-A881-C800-86FBB69963F9}"/>
              </a:ext>
            </a:extLst>
          </p:cNvPr>
          <p:cNvCxnSpPr>
            <a:cxnSpLocks/>
          </p:cNvCxnSpPr>
          <p:nvPr userDrawn="1"/>
        </p:nvCxnSpPr>
        <p:spPr>
          <a:xfrm>
            <a:off x="398366" y="3739090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единительная линия 32">
            <a:extLst>
              <a:ext uri="{FF2B5EF4-FFF2-40B4-BE49-F238E27FC236}">
                <a16:creationId xmlns="" xmlns:a16="http://schemas.microsoft.com/office/drawing/2014/main" id="{DDDBBDAB-1770-6117-02A2-DF798EAD6320}"/>
              </a:ext>
            </a:extLst>
          </p:cNvPr>
          <p:cNvCxnSpPr>
            <a:cxnSpLocks/>
          </p:cNvCxnSpPr>
          <p:nvPr userDrawn="1"/>
        </p:nvCxnSpPr>
        <p:spPr>
          <a:xfrm flipV="1">
            <a:off x="3864636" y="1031243"/>
            <a:ext cx="0" cy="540724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8477851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водка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3872" y="4389120"/>
            <a:ext cx="4709160" cy="1645920"/>
          </a:xfrm>
        </p:spPr>
        <p:txBody>
          <a:bodyPr rtlCol="0"/>
          <a:lstStyle>
            <a:lvl1pPr algn="ctr">
              <a:defRPr lang="en-US" sz="7200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23" name="Объект 2">
            <a:extLst>
              <a:ext uri="{FF2B5EF4-FFF2-40B4-BE49-F238E27FC236}">
                <a16:creationId xmlns="" xmlns:a16="http://schemas.microsoft.com/office/drawing/2014/main" id="{FD728F67-F092-A253-7F58-A329D8F4385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011680" y="2130552"/>
            <a:ext cx="8165592" cy="1755648"/>
          </a:xfr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lang="en-US" sz="1800">
                <a:solidFill>
                  <a:schemeClr val="accent1"/>
                </a:solidFill>
              </a:defRPr>
            </a:lvl1pPr>
            <a:lvl2pPr marL="566928" indent="-283464">
              <a:lnSpc>
                <a:spcPct val="100000"/>
              </a:lnSpc>
              <a:buFont typeface="Wingdings" panose="05000000000000000000" pitchFamily="2" charset="2"/>
              <a:buChar char="§"/>
              <a:defRPr lang="en-US" sz="1600">
                <a:solidFill>
                  <a:schemeClr val="accent1"/>
                </a:solidFill>
              </a:defRPr>
            </a:lvl2pPr>
            <a:lvl3pPr marL="850392" indent="-283464">
              <a:lnSpc>
                <a:spcPct val="100000"/>
              </a:lnSpc>
              <a:buFont typeface="Wingdings" panose="05000000000000000000" pitchFamily="2" charset="2"/>
              <a:buChar char="§"/>
              <a:defRPr lang="en-US" sz="1400">
                <a:solidFill>
                  <a:schemeClr val="accent1"/>
                </a:solidFill>
              </a:defRPr>
            </a:lvl3pPr>
            <a:lvl4pPr marL="1133856" indent="-283464">
              <a:lnSpc>
                <a:spcPct val="100000"/>
              </a:lnSpc>
              <a:buFont typeface="Wingdings" panose="05000000000000000000" pitchFamily="2" charset="2"/>
              <a:buChar char="§"/>
              <a:defRPr lang="en-US" sz="1200">
                <a:solidFill>
                  <a:schemeClr val="accent1"/>
                </a:solidFill>
              </a:defRPr>
            </a:lvl4pPr>
            <a:lvl5pPr marL="1417320" indent="-283464">
              <a:lnSpc>
                <a:spcPct val="100000"/>
              </a:lnSpc>
              <a:buFont typeface="Wingdings" panose="05000000000000000000" pitchFamily="2" charset="2"/>
              <a:buChar char="§"/>
              <a:defRPr lang="en-US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lvl1pPr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fld id="{84D792B7-0397-C047-AE12-1A03F7E3DC83}" type="slidenum">
              <a:rPr lang="ru-RU" noProof="0" smtClean="0"/>
              <a:pPr rtl="0"/>
              <a:t>‹#›</a:t>
            </a:fld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lvl1pPr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cxnSp>
        <p:nvCxnSpPr>
          <p:cNvPr id="16" name="Прямая соединительная линия 15">
            <a:extLst>
              <a:ext uri="{FF2B5EF4-FFF2-40B4-BE49-F238E27FC236}">
                <a16:creationId xmlns="" xmlns:a16="http://schemas.microsoft.com/office/drawing/2014/main" id="{B9E5CB43-9C58-7065-8F71-3D1335DCA2E8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Прямоугольник 17">
            <a:extLst>
              <a:ext uri="{FF2B5EF4-FFF2-40B4-BE49-F238E27FC236}">
                <a16:creationId xmlns="" xmlns:a16="http://schemas.microsoft.com/office/drawing/2014/main" id="{D7C51743-4A18-4275-9C86-2A02654EB16B}"/>
              </a:ext>
            </a:extLst>
          </p:cNvPr>
          <p:cNvSpPr/>
          <p:nvPr userDrawn="1"/>
        </p:nvSpPr>
        <p:spPr>
          <a:xfrm>
            <a:off x="1509823" y="1188365"/>
            <a:ext cx="9172353" cy="4481269"/>
          </a:xfrm>
          <a:prstGeom prst="rect">
            <a:avLst/>
          </a:prstGeom>
          <a:noFill/>
          <a:ln w="158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</a:lstStyle>
          <a:p>
            <a:pPr algn="ctr" rtl="0"/>
            <a:endParaRPr lang="ru-RU" noProof="0" dirty="0">
              <a:latin typeface="Calibri" panose="020F0502020204030204" pitchFamily="34" charset="0"/>
            </a:endParaRPr>
          </a:p>
        </p:txBody>
      </p:sp>
      <p:cxnSp>
        <p:nvCxnSpPr>
          <p:cNvPr id="20" name="Прямая соединительная линия 19">
            <a:extLst>
              <a:ext uri="{FF2B5EF4-FFF2-40B4-BE49-F238E27FC236}">
                <a16:creationId xmlns="" xmlns:a16="http://schemas.microsoft.com/office/drawing/2014/main" id="{50105206-25D5-CAFF-D01A-6C366A0DDD06}"/>
              </a:ext>
            </a:extLst>
          </p:cNvPr>
          <p:cNvCxnSpPr>
            <a:cxnSpLocks/>
          </p:cNvCxnSpPr>
          <p:nvPr userDrawn="1"/>
        </p:nvCxnSpPr>
        <p:spPr>
          <a:xfrm>
            <a:off x="0" y="5208047"/>
            <a:ext cx="5837756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>
            <a:extLst>
              <a:ext uri="{FF2B5EF4-FFF2-40B4-BE49-F238E27FC236}">
                <a16:creationId xmlns="" xmlns:a16="http://schemas.microsoft.com/office/drawing/2014/main" id="{F568D0A6-8634-2DEB-AE13-929FDDFD954E}"/>
              </a:ext>
            </a:extLst>
          </p:cNvPr>
          <p:cNvCxnSpPr>
            <a:cxnSpLocks/>
          </p:cNvCxnSpPr>
          <p:nvPr userDrawn="1"/>
        </p:nvCxnSpPr>
        <p:spPr>
          <a:xfrm>
            <a:off x="10546079" y="5220132"/>
            <a:ext cx="1645921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15176680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пасибо!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544" y="731520"/>
            <a:ext cx="5952744" cy="1645920"/>
          </a:xfrm>
        </p:spPr>
        <p:txBody>
          <a:bodyPr rtlCol="0"/>
          <a:lstStyle>
            <a:lvl1pPr algn="l">
              <a:defRPr lang="en-US" sz="7200"/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20" name="Рисунок 19">
            <a:extLst>
              <a:ext uri="{FF2B5EF4-FFF2-40B4-BE49-F238E27FC236}">
                <a16:creationId xmlns="" xmlns:a16="http://schemas.microsoft.com/office/drawing/2014/main" id="{2AA6941D-E239-2A54-E6C1-1574E59717D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872540" cy="6858000"/>
          </a:xfrm>
          <a:ln w="15875">
            <a:solidFill>
              <a:schemeClr val="tx1"/>
            </a:solidFill>
          </a:ln>
        </p:spPr>
        <p:txBody>
          <a:bodyPr rtlCol="0" anchor="ctr"/>
          <a:lstStyle>
            <a:lvl1pPr marL="0" indent="0" algn="ctr">
              <a:buNone/>
              <a:defRPr lang="en-US"/>
            </a:lvl1pPr>
          </a:lstStyle>
          <a:p>
            <a:pPr rtl="0"/>
            <a:endParaRPr lang="ru-RU" noProof="0"/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="" xmlns:a16="http://schemas.microsoft.com/office/drawing/2014/main" id="{644C3332-D605-38F6-7D05-D7B329747768}"/>
              </a:ext>
            </a:extLst>
          </p:cNvPr>
          <p:cNvCxnSpPr>
            <a:cxnSpLocks/>
          </p:cNvCxnSpPr>
          <p:nvPr userDrawn="1"/>
        </p:nvCxnSpPr>
        <p:spPr>
          <a:xfrm>
            <a:off x="4863079" y="4150757"/>
            <a:ext cx="732892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="" xmlns:a16="http://schemas.microsoft.com/office/drawing/2014/main" id="{67B2C081-8C69-001E-872F-68A1B1E48B94}"/>
              </a:ext>
            </a:extLst>
          </p:cNvPr>
          <p:cNvCxnSpPr>
            <a:cxnSpLocks/>
          </p:cNvCxnSpPr>
          <p:nvPr userDrawn="1"/>
        </p:nvCxnSpPr>
        <p:spPr>
          <a:xfrm>
            <a:off x="4872540" y="5515589"/>
            <a:ext cx="732892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="" xmlns:a16="http://schemas.microsoft.com/office/drawing/2014/main" id="{D5613557-EA43-56E7-5DE1-8A9813B2D7EB}"/>
              </a:ext>
            </a:extLst>
          </p:cNvPr>
          <p:cNvCxnSpPr>
            <a:cxnSpLocks/>
          </p:cNvCxnSpPr>
          <p:nvPr userDrawn="1"/>
        </p:nvCxnSpPr>
        <p:spPr>
          <a:xfrm>
            <a:off x="4872540" y="2766534"/>
            <a:ext cx="732892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Текст 21">
            <a:extLst>
              <a:ext uri="{FF2B5EF4-FFF2-40B4-BE49-F238E27FC236}">
                <a16:creationId xmlns="" xmlns:a16="http://schemas.microsoft.com/office/drawing/2014/main" id="{0CA79F44-DB47-D961-5554-E6CEF0F31D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495545" y="3191256"/>
            <a:ext cx="5953506" cy="73152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lang="en-US" sz="2400" baseline="0">
                <a:latin typeface="Felix Titling" panose="04060505060202020A04" pitchFamily="82" charset="0"/>
                <a:cs typeface="+mj-cs"/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3" name="Текст 21">
            <a:extLst>
              <a:ext uri="{FF2B5EF4-FFF2-40B4-BE49-F238E27FC236}">
                <a16:creationId xmlns="" xmlns:a16="http://schemas.microsoft.com/office/drawing/2014/main" id="{D8CB894C-EA47-EEFE-AB8C-A9B9B10EDFA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94782" y="4498848"/>
            <a:ext cx="5953506" cy="73152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lang="en-US" sz="2400" baseline="0">
                <a:latin typeface="Felix Titling" panose="04060505060202020A04" pitchFamily="82" charset="0"/>
                <a:cs typeface="+mj-cs"/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4" name="Текст 21">
            <a:extLst>
              <a:ext uri="{FF2B5EF4-FFF2-40B4-BE49-F238E27FC236}">
                <a16:creationId xmlns="" xmlns:a16="http://schemas.microsoft.com/office/drawing/2014/main" id="{B3C09B13-9367-B435-A76A-9DBB1332FC5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94782" y="5797296"/>
            <a:ext cx="5953506" cy="73152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lang="en-US" sz="2400" baseline="0">
                <a:latin typeface="Felix Titling" panose="04060505060202020A04" pitchFamily="82" charset="0"/>
                <a:cs typeface="+mj-cs"/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</p:spTree>
    <p:extLst>
      <p:ext uri="{BB962C8B-B14F-4D97-AF65-F5344CB8AC3E}">
        <p14:creationId xmlns="" xmlns:p14="http://schemas.microsoft.com/office/powerpoint/2010/main" val="1614101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">
            <a:extLst>
              <a:ext uri="{FF2B5EF4-FFF2-40B4-BE49-F238E27FC236}">
                <a16:creationId xmlns="" xmlns:a16="http://schemas.microsoft.com/office/drawing/2014/main" id="{F77913A3-071A-44D9-E59A-B9C86D99F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54864"/>
            <a:ext cx="8165592" cy="969264"/>
          </a:xfrm>
        </p:spPr>
        <p:txBody>
          <a:bodyPr rtlCol="0"/>
          <a:lstStyle>
            <a:lvl1pPr algn="ctr">
              <a:defRPr lang="en-US"/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E9A67C02-F658-3749-9924-99BDA9C11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fld id="{84D792B7-0397-C047-AE12-1A03F7E3DC83}" type="slidenum">
              <a:rPr lang="ru-RU" noProof="0" smtClean="0"/>
              <a:pPr rtl="0"/>
              <a:t>‹#›</a:t>
            </a:fld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CB7120C0-232E-AD3B-138D-B65A7AD49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7110ABD4-B26A-0940-A80F-399F8FCAD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20ГГ</a:t>
            </a:r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="" xmlns:a16="http://schemas.microsoft.com/office/drawing/2014/main" id="{394864F6-8550-2BFC-DC03-2BB296DF2E95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31955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>
            <a:extLst>
              <a:ext uri="{FF2B5EF4-FFF2-40B4-BE49-F238E27FC236}">
                <a16:creationId xmlns="" xmlns:a16="http://schemas.microsoft.com/office/drawing/2014/main" id="{4D95A92E-7815-7546-3201-42AEFA654F4C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="" xmlns:a16="http://schemas.microsoft.com/office/drawing/2014/main" id="{0FF23430-1681-F3A4-F071-7C338746014B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="" xmlns:a16="http://schemas.microsoft.com/office/drawing/2014/main" id="{47B44D2F-F976-B752-100E-E994C9F0206A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0309439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="" xmlns:a16="http://schemas.microsoft.com/office/drawing/2014/main" id="{1DAC1505-F26B-3039-38E3-3A7F7CC7F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20XX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962C2A94-01A4-034C-9AE7-87CF12383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5E45BEB7-6CEE-98EF-C00B-19BF6407E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fld id="{84D792B7-0397-C047-AE12-1A03F7E3DC83}" type="slidenum">
              <a:rPr lang="ru-RU" noProof="0" smtClean="0"/>
              <a:pPr rtl="0"/>
              <a:t>‹#›</a:t>
            </a:fld>
            <a:endParaRPr lang="ru-RU" noProof="0"/>
          </a:p>
        </p:txBody>
      </p:sp>
      <p:cxnSp>
        <p:nvCxnSpPr>
          <p:cNvPr id="6" name="Прямая соединительная линия 5">
            <a:extLst>
              <a:ext uri="{FF2B5EF4-FFF2-40B4-BE49-F238E27FC236}">
                <a16:creationId xmlns="" xmlns:a16="http://schemas.microsoft.com/office/drawing/2014/main" id="{74912249-F431-4F6C-4213-30FF47C81741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110187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544" y="0"/>
            <a:ext cx="4370832" cy="2194560"/>
          </a:xfrm>
        </p:spPr>
        <p:txBody>
          <a:bodyPr rtlCol="0"/>
          <a:lstStyle>
            <a:lvl1pPr algn="l">
              <a:defRPr lang="en-US" sz="7200"/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13" name="Рисунок 12">
            <a:extLst>
              <a:ext uri="{FF2B5EF4-FFF2-40B4-BE49-F238E27FC236}">
                <a16:creationId xmlns="" xmlns:a16="http://schemas.microsoft.com/office/drawing/2014/main" id="{54A61420-31F3-2DF5-A319-19A8896350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3810"/>
            <a:ext cx="4856184" cy="6850379"/>
          </a:xfrm>
          <a:ln w="15875">
            <a:solidFill>
              <a:schemeClr val="tx1"/>
            </a:solidFill>
          </a:ln>
        </p:spPr>
        <p:txBody>
          <a:bodyPr rtlCol="0"/>
          <a:lstStyle>
            <a:defPPr>
              <a:defRPr lang="en-US"/>
            </a:defPPr>
          </a:lstStyle>
          <a:p>
            <a:pPr rtl="0"/>
            <a:endParaRPr lang="ru-RU" noProof="0"/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856185" y="2212849"/>
            <a:ext cx="7335814" cy="4645152"/>
          </a:xfrm>
        </p:spPr>
        <p:txBody>
          <a:bodyPr rtlCol="0"/>
          <a:lstStyle>
            <a:defPPr>
              <a:defRPr lang="en-US"/>
            </a:def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</p:spTree>
    <p:extLst>
      <p:ext uri="{BB962C8B-B14F-4D97-AF65-F5344CB8AC3E}">
        <p14:creationId xmlns="" xmlns:p14="http://schemas.microsoft.com/office/powerpoint/2010/main" val="616354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7">
            <a:extLst>
              <a:ext uri="{FF2B5EF4-FFF2-40B4-BE49-F238E27FC236}">
                <a16:creationId xmlns="" xmlns:a16="http://schemas.microsoft.com/office/drawing/2014/main" id="{F32D5F1B-4B4F-5C42-0EFC-AE54D2C4EC2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accent2">
              <a:lumMod val="40000"/>
              <a:lumOff val="60000"/>
            </a:schemeClr>
          </a:solidFill>
        </p:spPr>
        <p:txBody>
          <a:bodyPr rtlCol="0"/>
          <a:lstStyle>
            <a:lvl1pPr marL="0" indent="0">
              <a:buNone/>
              <a:defRPr lang="en-US"/>
            </a:lvl1pPr>
          </a:lstStyle>
          <a:p>
            <a:pPr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FE63A1AE-C2A2-3984-EE25-E51E8DD65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760" y="1188720"/>
            <a:ext cx="9171432" cy="4480560"/>
          </a:xfrm>
          <a:ln w="15875">
            <a:solidFill>
              <a:schemeClr val="accent1"/>
            </a:solidFill>
          </a:ln>
        </p:spPr>
        <p:txBody>
          <a:bodyPr lIns="365760" bIns="640080" rtlCol="0" anchor="ctr"/>
          <a:lstStyle>
            <a:lvl1pPr>
              <a:defRPr lang="en-US" sz="7200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C27A141F-6D41-3734-9073-FB0B24ECBB3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665976" y="5102352"/>
            <a:ext cx="2889504" cy="365760"/>
          </a:xfrm>
        </p:spPr>
        <p:txBody>
          <a:bodyPr rtlCol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800">
                <a:solidFill>
                  <a:schemeClr val="accent1"/>
                </a:solidFill>
              </a:defRPr>
            </a:lvl1pPr>
            <a:lvl2pPr marL="457200" indent="0">
              <a:buNone/>
              <a:defRPr lang="en-U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en-U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en-U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</p:spTree>
    <p:extLst>
      <p:ext uri="{BB962C8B-B14F-4D97-AF65-F5344CB8AC3E}">
        <p14:creationId xmlns="" xmlns:p14="http://schemas.microsoft.com/office/powerpoint/2010/main" val="3941374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 с рисунком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Рисунок 19">
            <a:extLst>
              <a:ext uri="{FF2B5EF4-FFF2-40B4-BE49-F238E27FC236}">
                <a16:creationId xmlns="" xmlns:a16="http://schemas.microsoft.com/office/drawing/2014/main" id="{B66CC86A-5147-8A3A-D69B-E3F6DBACAE9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36301" y="928122"/>
            <a:ext cx="3251199" cy="5001754"/>
          </a:xfrm>
          <a:ln w="15875">
            <a:solidFill>
              <a:schemeClr val="accent1"/>
            </a:solidFill>
          </a:ln>
        </p:spPr>
        <p:txBody>
          <a:bodyPr rtlCol="0" anchor="ctr"/>
          <a:lstStyle>
            <a:lvl1pPr marL="0" indent="0" algn="ctr">
              <a:buNone/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endParaRPr lang="ru-RU" noProof="0"/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0" y="1225296"/>
            <a:ext cx="4718304" cy="1645920"/>
          </a:xfrm>
        </p:spPr>
        <p:txBody>
          <a:bodyPr rtlCol="0"/>
          <a:lstStyle>
            <a:lvl1pPr>
              <a:defRPr lang="en-US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00800" y="2898648"/>
            <a:ext cx="4370832" cy="2029968"/>
          </a:xfr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lang="en-US" sz="1800">
                <a:solidFill>
                  <a:schemeClr val="accent1"/>
                </a:solidFill>
              </a:defRPr>
            </a:lvl1pPr>
            <a:lvl2pPr marL="566928" indent="-283464">
              <a:lnSpc>
                <a:spcPct val="100000"/>
              </a:lnSpc>
              <a:buFont typeface="Wingdings" panose="05000000000000000000" pitchFamily="2" charset="2"/>
              <a:buChar char="§"/>
              <a:defRPr lang="en-US" sz="1600">
                <a:solidFill>
                  <a:schemeClr val="accent1"/>
                </a:solidFill>
              </a:defRPr>
            </a:lvl2pPr>
            <a:lvl3pPr marL="850392" indent="-283464">
              <a:lnSpc>
                <a:spcPct val="100000"/>
              </a:lnSpc>
              <a:buFont typeface="Wingdings" panose="05000000000000000000" pitchFamily="2" charset="2"/>
              <a:buChar char="§"/>
              <a:defRPr lang="en-US" sz="1400">
                <a:solidFill>
                  <a:schemeClr val="accent1"/>
                </a:solidFill>
              </a:defRPr>
            </a:lvl3pPr>
            <a:lvl4pPr marL="1133856" indent="-283464">
              <a:lnSpc>
                <a:spcPct val="100000"/>
              </a:lnSpc>
              <a:buFont typeface="Wingdings" panose="05000000000000000000" pitchFamily="2" charset="2"/>
              <a:buChar char="§"/>
              <a:defRPr lang="en-US" sz="1200">
                <a:solidFill>
                  <a:schemeClr val="accent1"/>
                </a:solidFill>
              </a:defRPr>
            </a:lvl4pPr>
            <a:lvl5pPr marL="1417320" indent="-283464">
              <a:lnSpc>
                <a:spcPct val="100000"/>
              </a:lnSpc>
              <a:buFont typeface="Wingdings" panose="05000000000000000000" pitchFamily="2" charset="2"/>
              <a:buChar char="§"/>
              <a:defRPr lang="en-US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lvl1pPr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fld id="{84D792B7-0397-C047-AE12-1A03F7E3DC83}" type="slidenum">
              <a:rPr lang="ru-RU" noProof="0" smtClean="0"/>
              <a:pPr rtl="0"/>
              <a:t>‹#›</a:t>
            </a:fld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lvl1pPr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="" xmlns:a16="http://schemas.microsoft.com/office/drawing/2014/main" id="{011CC225-384C-A7E8-AFBF-89D35684100D}"/>
              </a:ext>
            </a:extLst>
          </p:cNvPr>
          <p:cNvCxnSpPr>
            <a:cxnSpLocks/>
          </p:cNvCxnSpPr>
          <p:nvPr userDrawn="1"/>
        </p:nvCxnSpPr>
        <p:spPr>
          <a:xfrm>
            <a:off x="0" y="395159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="" xmlns:a16="http://schemas.microsoft.com/office/drawing/2014/main" id="{959E07A8-FF17-EE00-CEAE-9071F30D748F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="" xmlns:a16="http://schemas.microsoft.com/office/drawing/2014/main" id="{D352F90E-8B45-B50A-6BB9-250D96DE376E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="" xmlns:a16="http://schemas.microsoft.com/office/drawing/2014/main" id="{D3915D5E-49E8-33A0-1B5E-9B7880A4BC6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="" xmlns:a16="http://schemas.microsoft.com/office/drawing/2014/main" id="{CE56D179-21F4-E208-F1F2-385E53DC3F00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95159"/>
            <a:ext cx="0" cy="6044326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77345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54864"/>
            <a:ext cx="8165592" cy="969264"/>
          </a:xfrm>
        </p:spPr>
        <p:txBody>
          <a:bodyPr rtlCol="0"/>
          <a:lstStyle>
            <a:lvl1pPr algn="ctr">
              <a:defRPr lang="en-US"/>
            </a:lvl1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87552" y="1444752"/>
            <a:ext cx="10287000" cy="4562856"/>
          </a:xfrm>
        </p:spPr>
        <p:txBody>
          <a:bodyPr rtlCol="0"/>
          <a:lstStyle>
            <a:defPPr>
              <a:defRPr lang="en-US"/>
            </a:def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fld id="{84D792B7-0397-C047-AE12-1A03F7E3DC83}" type="slidenum">
              <a:rPr lang="ru-RU" noProof="0" smtClean="0"/>
              <a:pPr rtl="0"/>
              <a:t>‹#›</a:t>
            </a:fld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20ГГ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="" xmlns:a16="http://schemas.microsoft.com/office/drawing/2014/main" id="{61B47E35-6C3A-C32C-9037-4D421B7FAE15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31955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="" xmlns:a16="http://schemas.microsoft.com/office/drawing/2014/main" id="{B8DBFA4F-F38F-EF0F-7457-5210BB03F444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="" xmlns:a16="http://schemas.microsoft.com/office/drawing/2014/main" id="{568DEE4A-F4AB-FB9A-FDD7-3AFBB5A2740B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="" xmlns:a16="http://schemas.microsoft.com/office/drawing/2014/main" id="{EC921DE1-D458-FC03-01B4-9ECBDF8B6F2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110492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66344"/>
            <a:ext cx="3236976" cy="996696"/>
          </a:xfrm>
        </p:spPr>
        <p:txBody>
          <a:bodyPr rtlCol="0"/>
          <a:lstStyle>
            <a:lvl1pPr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19" name="Текст 2">
            <a:extLst>
              <a:ext uri="{FF2B5EF4-FFF2-40B4-BE49-F238E27FC236}">
                <a16:creationId xmlns="" xmlns:a16="http://schemas.microsoft.com/office/drawing/2014/main" id="{CB1722C2-4C66-F8BA-B3DD-6199116EFB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30936" y="1618488"/>
            <a:ext cx="1819656" cy="466344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>
                <a:solidFill>
                  <a:schemeClr val="accent1"/>
                </a:solidFill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1" name="Текст 2">
            <a:extLst>
              <a:ext uri="{FF2B5EF4-FFF2-40B4-BE49-F238E27FC236}">
                <a16:creationId xmlns="" xmlns:a16="http://schemas.microsoft.com/office/drawing/2014/main" id="{EEF857FA-9C5E-BED3-1ABB-A734EE39340B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84448" y="1618488"/>
            <a:ext cx="1819656" cy="466344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>
                <a:solidFill>
                  <a:schemeClr val="accent1"/>
                </a:solidFill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2" name="Текст 2">
            <a:extLst>
              <a:ext uri="{FF2B5EF4-FFF2-40B4-BE49-F238E27FC236}">
                <a16:creationId xmlns="" xmlns:a16="http://schemas.microsoft.com/office/drawing/2014/main" id="{F990F14B-1D1F-AA8D-BB23-FA8F7EEF666B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483096" y="1618488"/>
            <a:ext cx="1819656" cy="466344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>
                <a:solidFill>
                  <a:schemeClr val="accent1"/>
                </a:solidFill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="" xmlns:a16="http://schemas.microsoft.com/office/drawing/2014/main" id="{7D1D0610-E513-F5EA-0393-622F692CA0F2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9528048" y="1618488"/>
            <a:ext cx="1819656" cy="466344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b="0">
                <a:solidFill>
                  <a:schemeClr val="accent1"/>
                </a:solidFill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4" name="Текст 2">
            <a:extLst>
              <a:ext uri="{FF2B5EF4-FFF2-40B4-BE49-F238E27FC236}">
                <a16:creationId xmlns="" xmlns:a16="http://schemas.microsoft.com/office/drawing/2014/main" id="{68F906E4-47B1-BEE5-E30F-146C6869BF2D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30936" y="2414016"/>
            <a:ext cx="2167128" cy="310896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>
                <a:solidFill>
                  <a:schemeClr val="accent1"/>
                </a:solidFill>
                <a:latin typeface="Calibri" panose="020F0502020204030204" pitchFamily="34" charset="0"/>
                <a:cs typeface="+mn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6" name="Текст 2">
            <a:extLst>
              <a:ext uri="{FF2B5EF4-FFF2-40B4-BE49-F238E27FC236}">
                <a16:creationId xmlns="" xmlns:a16="http://schemas.microsoft.com/office/drawing/2014/main" id="{5C6EFDC5-2080-3126-AB93-FB89817B2C2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3584448" y="2414016"/>
            <a:ext cx="2167128" cy="310896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>
                <a:solidFill>
                  <a:schemeClr val="accent1"/>
                </a:solidFill>
                <a:latin typeface="Calibri" panose="020F0502020204030204" pitchFamily="34" charset="0"/>
                <a:cs typeface="+mn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7" name="Текст 2">
            <a:extLst>
              <a:ext uri="{FF2B5EF4-FFF2-40B4-BE49-F238E27FC236}">
                <a16:creationId xmlns="" xmlns:a16="http://schemas.microsoft.com/office/drawing/2014/main" id="{D6CD9CDA-E122-F6EB-30B5-26D7E17771AB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6483096" y="2414016"/>
            <a:ext cx="2167128" cy="310896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>
                <a:solidFill>
                  <a:schemeClr val="accent1"/>
                </a:solidFill>
                <a:latin typeface="Calibri" panose="020F0502020204030204" pitchFamily="34" charset="0"/>
                <a:cs typeface="+mn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="" xmlns:a16="http://schemas.microsoft.com/office/drawing/2014/main" id="{3BF37293-4E33-5570-29ED-04EB525DD1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528048" y="2414016"/>
            <a:ext cx="2167128" cy="310896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>
                <a:solidFill>
                  <a:schemeClr val="accent1"/>
                </a:solidFill>
                <a:latin typeface="Calibri" panose="020F0502020204030204" pitchFamily="34" charset="0"/>
                <a:cs typeface="+mn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2" name="Рисунок 31">
            <a:extLst>
              <a:ext uri="{FF2B5EF4-FFF2-40B4-BE49-F238E27FC236}">
                <a16:creationId xmlns="" xmlns:a16="http://schemas.microsoft.com/office/drawing/2014/main" id="{87F13219-232C-C38C-7D86-D48FAC7D827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40664" y="2852928"/>
            <a:ext cx="1892808" cy="2715768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rtlCol="0" anchor="ctr"/>
          <a:lstStyle>
            <a:lvl1pPr marL="0" indent="0" algn="ctr">
              <a:buNone/>
              <a:defRPr lang="en-US" sz="1200"/>
            </a:lvl1pPr>
          </a:lstStyle>
          <a:p>
            <a:pPr rtl="0"/>
            <a:endParaRPr lang="ru-RU" noProof="0"/>
          </a:p>
        </p:txBody>
      </p:sp>
      <p:sp>
        <p:nvSpPr>
          <p:cNvPr id="33" name="Рисунок 31">
            <a:extLst>
              <a:ext uri="{FF2B5EF4-FFF2-40B4-BE49-F238E27FC236}">
                <a16:creationId xmlns="" xmlns:a16="http://schemas.microsoft.com/office/drawing/2014/main" id="{F8C639A8-0897-2015-9829-94E98335DF2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685032" y="2852928"/>
            <a:ext cx="1892808" cy="2715768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rtlCol="0" anchor="ctr"/>
          <a:lstStyle>
            <a:lvl1pPr marL="0" indent="0" algn="ctr">
              <a:buNone/>
              <a:defRPr lang="en-US" sz="1200"/>
            </a:lvl1pPr>
          </a:lstStyle>
          <a:p>
            <a:pPr rtl="0"/>
            <a:endParaRPr lang="ru-RU" noProof="0"/>
          </a:p>
        </p:txBody>
      </p:sp>
      <p:sp>
        <p:nvSpPr>
          <p:cNvPr id="34" name="Рисунок 31">
            <a:extLst>
              <a:ext uri="{FF2B5EF4-FFF2-40B4-BE49-F238E27FC236}">
                <a16:creationId xmlns="" xmlns:a16="http://schemas.microsoft.com/office/drawing/2014/main" id="{6CBA6ABC-D5D1-9758-59EA-8DE549CC612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601968" y="2852928"/>
            <a:ext cx="1892808" cy="2715768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rtlCol="0" anchor="ctr"/>
          <a:lstStyle>
            <a:lvl1pPr marL="0" indent="0" algn="ctr">
              <a:buNone/>
              <a:defRPr lang="en-US" sz="1200"/>
            </a:lvl1pPr>
          </a:lstStyle>
          <a:p>
            <a:pPr rtl="0"/>
            <a:endParaRPr lang="ru-RU" noProof="0"/>
          </a:p>
        </p:txBody>
      </p:sp>
      <p:sp>
        <p:nvSpPr>
          <p:cNvPr id="36" name="Рисунок 31">
            <a:extLst>
              <a:ext uri="{FF2B5EF4-FFF2-40B4-BE49-F238E27FC236}">
                <a16:creationId xmlns="" xmlns:a16="http://schemas.microsoft.com/office/drawing/2014/main" id="{40E68EB8-B0D8-E5D4-CE19-45219E4D703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546336" y="2852928"/>
            <a:ext cx="1892808" cy="2715768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rtlCol="0" anchor="ctr"/>
          <a:lstStyle>
            <a:lvl1pPr marL="0" indent="0" algn="ctr">
              <a:buNone/>
              <a:defRPr lang="en-US" sz="1200"/>
            </a:lvl1pPr>
          </a:lstStyle>
          <a:p>
            <a:pPr rtl="0"/>
            <a:endParaRPr lang="ru-RU" noProof="0"/>
          </a:p>
        </p:txBody>
      </p:sp>
      <p:cxnSp>
        <p:nvCxnSpPr>
          <p:cNvPr id="17" name="Прямая соединительная линия 16">
            <a:extLst>
              <a:ext uri="{FF2B5EF4-FFF2-40B4-BE49-F238E27FC236}">
                <a16:creationId xmlns="" xmlns:a16="http://schemas.microsoft.com/office/drawing/2014/main" id="{0E26C148-CFEE-21C0-96F3-EBC299FD2285}"/>
              </a:ext>
            </a:extLst>
          </p:cNvPr>
          <p:cNvCxnSpPr>
            <a:cxnSpLocks/>
          </p:cNvCxnSpPr>
          <p:nvPr userDrawn="1"/>
        </p:nvCxnSpPr>
        <p:spPr>
          <a:xfrm>
            <a:off x="6585357" y="2355475"/>
            <a:ext cx="1925203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Прямая соединительная линия 29">
            <a:extLst>
              <a:ext uri="{FF2B5EF4-FFF2-40B4-BE49-F238E27FC236}">
                <a16:creationId xmlns="" xmlns:a16="http://schemas.microsoft.com/office/drawing/2014/main" id="{65BFA673-0676-EDA2-B7AA-6FA05B486C17}"/>
              </a:ext>
            </a:extLst>
          </p:cNvPr>
          <p:cNvCxnSpPr>
            <a:cxnSpLocks/>
          </p:cNvCxnSpPr>
          <p:nvPr userDrawn="1"/>
        </p:nvCxnSpPr>
        <p:spPr>
          <a:xfrm>
            <a:off x="9628632" y="2361693"/>
            <a:ext cx="1929384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="" xmlns:a16="http://schemas.microsoft.com/office/drawing/2014/main" id="{75B0A4BB-506D-F90C-BF18-B86999FDC27A}"/>
              </a:ext>
            </a:extLst>
          </p:cNvPr>
          <p:cNvCxnSpPr>
            <a:cxnSpLocks/>
          </p:cNvCxnSpPr>
          <p:nvPr userDrawn="1"/>
        </p:nvCxnSpPr>
        <p:spPr>
          <a:xfrm>
            <a:off x="729735" y="2354726"/>
            <a:ext cx="1929384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>
            <a:extLst>
              <a:ext uri="{FF2B5EF4-FFF2-40B4-BE49-F238E27FC236}">
                <a16:creationId xmlns="" xmlns:a16="http://schemas.microsoft.com/office/drawing/2014/main" id="{1E4F1002-8ECA-FF8D-84D1-D74BB9C00127}"/>
              </a:ext>
            </a:extLst>
          </p:cNvPr>
          <p:cNvCxnSpPr>
            <a:cxnSpLocks/>
          </p:cNvCxnSpPr>
          <p:nvPr userDrawn="1"/>
        </p:nvCxnSpPr>
        <p:spPr>
          <a:xfrm>
            <a:off x="3672459" y="2349116"/>
            <a:ext cx="1929384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lvl1pPr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fld id="{84D792B7-0397-C047-AE12-1A03F7E3DC83}" type="slidenum">
              <a:rPr lang="ru-RU" noProof="0" smtClean="0"/>
              <a:pPr rtl="0"/>
              <a:t>‹#›</a:t>
            </a:fld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lvl1pPr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="" xmlns:a16="http://schemas.microsoft.com/office/drawing/2014/main" id="{C60493A2-A97C-AF3D-B912-358EF45F61BD}"/>
              </a:ext>
            </a:extLst>
          </p:cNvPr>
          <p:cNvCxnSpPr>
            <a:cxnSpLocks/>
          </p:cNvCxnSpPr>
          <p:nvPr userDrawn="1"/>
        </p:nvCxnSpPr>
        <p:spPr>
          <a:xfrm>
            <a:off x="5404104" y="929468"/>
            <a:ext cx="6787896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="" xmlns:a16="http://schemas.microsoft.com/office/drawing/2014/main" id="{835BFB79-CBB3-07C6-9054-B6A67EB74CD0}"/>
              </a:ext>
            </a:extLst>
          </p:cNvPr>
          <p:cNvCxnSpPr>
            <a:cxnSpLocks/>
          </p:cNvCxnSpPr>
          <p:nvPr userDrawn="1"/>
        </p:nvCxnSpPr>
        <p:spPr>
          <a:xfrm>
            <a:off x="0" y="39708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="" xmlns:a16="http://schemas.microsoft.com/office/drawing/2014/main" id="{92D070E1-5B92-2362-47F1-B8BCB4EFFA48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566930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192024"/>
            <a:ext cx="8165592" cy="722376"/>
          </a:xfrm>
        </p:spPr>
        <p:txBody>
          <a:bodyPr rtlCol="0"/>
          <a:lstStyle>
            <a:lvl1pPr algn="ctr"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2" name="Рисунок 31">
            <a:extLst>
              <a:ext uri="{FF2B5EF4-FFF2-40B4-BE49-F238E27FC236}">
                <a16:creationId xmlns="" xmlns:a16="http://schemas.microsoft.com/office/drawing/2014/main" id="{87F13219-232C-C38C-7D86-D48FAC7D827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101852" y="1261872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rtlCol="0" anchor="ctr"/>
          <a:lstStyle>
            <a:lvl1pPr marL="0" indent="0" algn="ctr">
              <a:buNone/>
              <a:defRPr lang="en-US" sz="1200"/>
            </a:lvl1pPr>
          </a:lstStyle>
          <a:p>
            <a:pPr rtl="0"/>
            <a:endParaRPr lang="ru-RU" noProof="0"/>
          </a:p>
        </p:txBody>
      </p:sp>
      <p:sp>
        <p:nvSpPr>
          <p:cNvPr id="19" name="Текст 2">
            <a:extLst>
              <a:ext uri="{FF2B5EF4-FFF2-40B4-BE49-F238E27FC236}">
                <a16:creationId xmlns="" xmlns:a16="http://schemas.microsoft.com/office/drawing/2014/main" id="{CB1722C2-4C66-F8BA-B3DD-6199116EFB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2124" y="2889504"/>
            <a:ext cx="1828800" cy="310896"/>
          </a:xfrm>
        </p:spPr>
        <p:txBody>
          <a:bodyPr lIns="0" r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b="0">
                <a:solidFill>
                  <a:schemeClr val="accent1"/>
                </a:solidFill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4" name="Текст 2">
            <a:extLst>
              <a:ext uri="{FF2B5EF4-FFF2-40B4-BE49-F238E27FC236}">
                <a16:creationId xmlns="" xmlns:a16="http://schemas.microsoft.com/office/drawing/2014/main" id="{68F906E4-47B1-BEE5-E30F-146C6869BF2D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1060704" y="3154680"/>
            <a:ext cx="1691640" cy="466344"/>
          </a:xfrm>
          <a:solidFill>
            <a:schemeClr val="accent2"/>
          </a:solidFill>
        </p:spPr>
        <p:txBody>
          <a:bodyPr lIns="0" rIns="0"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200" b="0">
                <a:solidFill>
                  <a:schemeClr val="accent1"/>
                </a:solidFill>
                <a:latin typeface="Calibri" panose="020F0502020204030204" pitchFamily="34" charset="0"/>
                <a:cs typeface="+mn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1" name="Рисунок 31">
            <a:extLst>
              <a:ext uri="{FF2B5EF4-FFF2-40B4-BE49-F238E27FC236}">
                <a16:creationId xmlns="" xmlns:a16="http://schemas.microsoft.com/office/drawing/2014/main" id="{19E34216-9950-3FAF-F3B8-AB91DE926287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101852" y="3877056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rtlCol="0" anchor="ctr"/>
          <a:lstStyle>
            <a:lvl1pPr marL="0" indent="0" algn="ctr">
              <a:buNone/>
              <a:defRPr lang="en-US" sz="1200"/>
            </a:lvl1pPr>
          </a:lstStyle>
          <a:p>
            <a:pPr rtl="0"/>
            <a:endParaRPr lang="ru-RU" noProof="0"/>
          </a:p>
        </p:txBody>
      </p:sp>
      <p:sp>
        <p:nvSpPr>
          <p:cNvPr id="45" name="Текст 2">
            <a:extLst>
              <a:ext uri="{FF2B5EF4-FFF2-40B4-BE49-F238E27FC236}">
                <a16:creationId xmlns="" xmlns:a16="http://schemas.microsoft.com/office/drawing/2014/main" id="{C3F46F42-C5D7-B0CE-E3C5-46117B70A93B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978408" y="5477256"/>
            <a:ext cx="1856232" cy="310896"/>
          </a:xfrm>
        </p:spPr>
        <p:txBody>
          <a:bodyPr lIns="0" r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b="0">
                <a:solidFill>
                  <a:schemeClr val="accent1"/>
                </a:solidFill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41" name="Текст 2">
            <a:extLst>
              <a:ext uri="{FF2B5EF4-FFF2-40B4-BE49-F238E27FC236}">
                <a16:creationId xmlns="" xmlns:a16="http://schemas.microsoft.com/office/drawing/2014/main" id="{F01F58CE-C433-DC58-1D16-405DC2D82D88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1060704" y="5760720"/>
            <a:ext cx="1691640" cy="466344"/>
          </a:xfrm>
          <a:solidFill>
            <a:schemeClr val="accent2"/>
          </a:solidFill>
        </p:spPr>
        <p:txBody>
          <a:bodyPr lIns="0" rIns="0"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200" b="0">
                <a:solidFill>
                  <a:schemeClr val="accent1"/>
                </a:solidFill>
                <a:latin typeface="Calibri" panose="020F0502020204030204" pitchFamily="34" charset="0"/>
                <a:cs typeface="+mn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3" name="Рисунок 31">
            <a:extLst>
              <a:ext uri="{FF2B5EF4-FFF2-40B4-BE49-F238E27FC236}">
                <a16:creationId xmlns="" xmlns:a16="http://schemas.microsoft.com/office/drawing/2014/main" id="{F8C639A8-0897-2015-9829-94E98335DF2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962764" y="1261872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rtlCol="0" anchor="ctr"/>
          <a:lstStyle>
            <a:lvl1pPr marL="0" indent="0" algn="ctr">
              <a:buNone/>
              <a:defRPr lang="en-US" sz="1200"/>
            </a:lvl1pPr>
          </a:lstStyle>
          <a:p>
            <a:pPr rtl="0"/>
            <a:endParaRPr lang="ru-RU" noProof="0"/>
          </a:p>
        </p:txBody>
      </p:sp>
      <p:sp>
        <p:nvSpPr>
          <p:cNvPr id="21" name="Текст 2">
            <a:extLst>
              <a:ext uri="{FF2B5EF4-FFF2-40B4-BE49-F238E27FC236}">
                <a16:creationId xmlns="" xmlns:a16="http://schemas.microsoft.com/office/drawing/2014/main" id="{EEF857FA-9C5E-BED3-1ABB-A734EE39340B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853036" y="2889504"/>
            <a:ext cx="1828800" cy="310896"/>
          </a:xfrm>
        </p:spPr>
        <p:txBody>
          <a:bodyPr lIns="0" r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b="0">
                <a:solidFill>
                  <a:schemeClr val="accent1"/>
                </a:solidFill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6" name="Текст 2">
            <a:extLst>
              <a:ext uri="{FF2B5EF4-FFF2-40B4-BE49-F238E27FC236}">
                <a16:creationId xmlns="" xmlns:a16="http://schemas.microsoft.com/office/drawing/2014/main" id="{5C6EFDC5-2080-3126-AB93-FB89817B2C2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3921616" y="3154680"/>
            <a:ext cx="1691640" cy="466344"/>
          </a:xfrm>
          <a:solidFill>
            <a:schemeClr val="accent2"/>
          </a:solidFill>
        </p:spPr>
        <p:txBody>
          <a:bodyPr lIns="0" rIns="0"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200" b="0">
                <a:solidFill>
                  <a:schemeClr val="accent1"/>
                </a:solidFill>
                <a:latin typeface="Calibri" panose="020F0502020204030204" pitchFamily="34" charset="0"/>
                <a:cs typeface="+mn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5" name="Рисунок 31">
            <a:extLst>
              <a:ext uri="{FF2B5EF4-FFF2-40B4-BE49-F238E27FC236}">
                <a16:creationId xmlns="" xmlns:a16="http://schemas.microsoft.com/office/drawing/2014/main" id="{D8E671C2-9C83-AF2B-0C7A-D8CE142046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962764" y="3877056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rtlCol="0" anchor="ctr"/>
          <a:lstStyle>
            <a:lvl1pPr marL="0" indent="0" algn="ctr">
              <a:buNone/>
              <a:defRPr lang="en-US" sz="1200"/>
            </a:lvl1pPr>
          </a:lstStyle>
          <a:p>
            <a:pPr rtl="0"/>
            <a:endParaRPr lang="ru-RU" noProof="0"/>
          </a:p>
        </p:txBody>
      </p:sp>
      <p:sp>
        <p:nvSpPr>
          <p:cNvPr id="47" name="Текст 2">
            <a:extLst>
              <a:ext uri="{FF2B5EF4-FFF2-40B4-BE49-F238E27FC236}">
                <a16:creationId xmlns="" xmlns:a16="http://schemas.microsoft.com/office/drawing/2014/main" id="{1E0C8150-95EC-3B89-D427-0C4AD56ABB9E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3839320" y="5477256"/>
            <a:ext cx="1856232" cy="310896"/>
          </a:xfrm>
        </p:spPr>
        <p:txBody>
          <a:bodyPr lIns="0" r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b="0">
                <a:solidFill>
                  <a:schemeClr val="accent1"/>
                </a:solidFill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43" name="Текст 2">
            <a:extLst>
              <a:ext uri="{FF2B5EF4-FFF2-40B4-BE49-F238E27FC236}">
                <a16:creationId xmlns="" xmlns:a16="http://schemas.microsoft.com/office/drawing/2014/main" id="{8B6CA730-8E8F-2283-CFDB-358748B1ED30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3921616" y="5760720"/>
            <a:ext cx="1691640" cy="466344"/>
          </a:xfrm>
          <a:solidFill>
            <a:schemeClr val="accent2"/>
          </a:solidFill>
        </p:spPr>
        <p:txBody>
          <a:bodyPr lIns="0" rIns="0"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200" b="0">
                <a:solidFill>
                  <a:schemeClr val="accent1"/>
                </a:solidFill>
                <a:latin typeface="Calibri" panose="020F0502020204030204" pitchFamily="34" charset="0"/>
                <a:cs typeface="+mn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4" name="Рисунок 31">
            <a:extLst>
              <a:ext uri="{FF2B5EF4-FFF2-40B4-BE49-F238E27FC236}">
                <a16:creationId xmlns="" xmlns:a16="http://schemas.microsoft.com/office/drawing/2014/main" id="{6CBA6ABC-D5D1-9758-59EA-8DE549CC612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41853" y="1261872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rtlCol="0" anchor="ctr"/>
          <a:lstStyle>
            <a:lvl1pPr marL="0" indent="0" algn="ctr">
              <a:buNone/>
              <a:defRPr lang="en-US" sz="1200"/>
            </a:lvl1pPr>
          </a:lstStyle>
          <a:p>
            <a:pPr rtl="0"/>
            <a:endParaRPr lang="ru-RU" noProof="0"/>
          </a:p>
        </p:txBody>
      </p:sp>
      <p:sp>
        <p:nvSpPr>
          <p:cNvPr id="22" name="Текст 2">
            <a:extLst>
              <a:ext uri="{FF2B5EF4-FFF2-40B4-BE49-F238E27FC236}">
                <a16:creationId xmlns="" xmlns:a16="http://schemas.microsoft.com/office/drawing/2014/main" id="{F990F14B-1D1F-AA8D-BB23-FA8F7EEF666B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732125" y="2889504"/>
            <a:ext cx="1828800" cy="310896"/>
          </a:xfrm>
        </p:spPr>
        <p:txBody>
          <a:bodyPr lIns="0" r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b="0">
                <a:solidFill>
                  <a:schemeClr val="accent1"/>
                </a:solidFill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7" name="Текст 2">
            <a:extLst>
              <a:ext uri="{FF2B5EF4-FFF2-40B4-BE49-F238E27FC236}">
                <a16:creationId xmlns="" xmlns:a16="http://schemas.microsoft.com/office/drawing/2014/main" id="{D6CD9CDA-E122-F6EB-30B5-26D7E17771AB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6800705" y="3154680"/>
            <a:ext cx="1691640" cy="466344"/>
          </a:xfrm>
          <a:solidFill>
            <a:schemeClr val="accent2"/>
          </a:solidFill>
        </p:spPr>
        <p:txBody>
          <a:bodyPr lIns="0" rIns="0"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200" b="0">
                <a:solidFill>
                  <a:schemeClr val="accent1"/>
                </a:solidFill>
                <a:latin typeface="Calibri" panose="020F0502020204030204" pitchFamily="34" charset="0"/>
                <a:cs typeface="+mn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8" name="Рисунок 31">
            <a:extLst>
              <a:ext uri="{FF2B5EF4-FFF2-40B4-BE49-F238E27FC236}">
                <a16:creationId xmlns="" xmlns:a16="http://schemas.microsoft.com/office/drawing/2014/main" id="{385AF281-7DED-566C-E62C-76BBF2A795A8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6841853" y="3877056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rtlCol="0" anchor="ctr"/>
          <a:lstStyle>
            <a:lvl1pPr marL="0" indent="0" algn="ctr">
              <a:buNone/>
              <a:defRPr lang="en-US" sz="1200"/>
            </a:lvl1pPr>
          </a:lstStyle>
          <a:p>
            <a:pPr rtl="0"/>
            <a:endParaRPr lang="ru-RU" noProof="0"/>
          </a:p>
        </p:txBody>
      </p:sp>
      <p:sp>
        <p:nvSpPr>
          <p:cNvPr id="48" name="Текст 2">
            <a:extLst>
              <a:ext uri="{FF2B5EF4-FFF2-40B4-BE49-F238E27FC236}">
                <a16:creationId xmlns="" xmlns:a16="http://schemas.microsoft.com/office/drawing/2014/main" id="{D1C2E707-78B6-51F1-8B2D-EA2147D58C21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6718409" y="5477256"/>
            <a:ext cx="1856232" cy="310896"/>
          </a:xfrm>
        </p:spPr>
        <p:txBody>
          <a:bodyPr lIns="0" r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b="0">
                <a:solidFill>
                  <a:schemeClr val="accent1"/>
                </a:solidFill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44" name="Текст 2">
            <a:extLst>
              <a:ext uri="{FF2B5EF4-FFF2-40B4-BE49-F238E27FC236}">
                <a16:creationId xmlns="" xmlns:a16="http://schemas.microsoft.com/office/drawing/2014/main" id="{9E91D85A-CBAB-980E-5BD9-3BCF8CEAC7EA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6800705" y="5760720"/>
            <a:ext cx="1691640" cy="466344"/>
          </a:xfrm>
          <a:solidFill>
            <a:schemeClr val="accent2"/>
          </a:solidFill>
        </p:spPr>
        <p:txBody>
          <a:bodyPr lIns="0" rIns="0"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200" b="0">
                <a:solidFill>
                  <a:schemeClr val="accent1"/>
                </a:solidFill>
                <a:latin typeface="Calibri" panose="020F0502020204030204" pitchFamily="34" charset="0"/>
                <a:cs typeface="+mn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6" name="Рисунок 31">
            <a:extLst>
              <a:ext uri="{FF2B5EF4-FFF2-40B4-BE49-F238E27FC236}">
                <a16:creationId xmlns="" xmlns:a16="http://schemas.microsoft.com/office/drawing/2014/main" id="{40E68EB8-B0D8-E5D4-CE19-45219E4D703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685057" y="1261872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rtlCol="0" anchor="ctr"/>
          <a:lstStyle>
            <a:lvl1pPr marL="0" indent="0" algn="ctr">
              <a:buNone/>
              <a:defRPr lang="en-US" sz="1200"/>
            </a:lvl1pPr>
          </a:lstStyle>
          <a:p>
            <a:pPr rtl="0"/>
            <a:endParaRPr lang="ru-RU" noProof="0"/>
          </a:p>
        </p:txBody>
      </p:sp>
      <p:sp>
        <p:nvSpPr>
          <p:cNvPr id="20" name="Текст 4">
            <a:extLst>
              <a:ext uri="{FF2B5EF4-FFF2-40B4-BE49-F238E27FC236}">
                <a16:creationId xmlns="" xmlns:a16="http://schemas.microsoft.com/office/drawing/2014/main" id="{7D1D0610-E513-F5EA-0393-622F692CA0F2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9575329" y="2889504"/>
            <a:ext cx="1828800" cy="310896"/>
          </a:xfrm>
        </p:spPr>
        <p:txBody>
          <a:bodyPr lIns="0" r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b="0">
                <a:solidFill>
                  <a:schemeClr val="accent1"/>
                </a:solidFill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="" xmlns:a16="http://schemas.microsoft.com/office/drawing/2014/main" id="{3BF37293-4E33-5570-29ED-04EB525DD1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643909" y="3154680"/>
            <a:ext cx="1691640" cy="466344"/>
          </a:xfrm>
          <a:solidFill>
            <a:schemeClr val="accent2"/>
          </a:solidFill>
        </p:spPr>
        <p:txBody>
          <a:bodyPr lIns="0" rIns="0"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200" b="0">
                <a:solidFill>
                  <a:schemeClr val="accent1"/>
                </a:solidFill>
                <a:latin typeface="Calibri" panose="020F0502020204030204" pitchFamily="34" charset="0"/>
                <a:cs typeface="+mn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40" name="Рисунок 31">
            <a:extLst>
              <a:ext uri="{FF2B5EF4-FFF2-40B4-BE49-F238E27FC236}">
                <a16:creationId xmlns="" xmlns:a16="http://schemas.microsoft.com/office/drawing/2014/main" id="{5993608C-B818-3AD4-B4D3-28D2DF627D0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685057" y="3877056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rtlCol="0" anchor="ctr"/>
          <a:lstStyle>
            <a:lvl1pPr marL="0" indent="0" algn="ctr">
              <a:buNone/>
              <a:defRPr lang="en-US" sz="1200"/>
            </a:lvl1pPr>
          </a:lstStyle>
          <a:p>
            <a:pPr rtl="0"/>
            <a:endParaRPr lang="ru-RU" noProof="0"/>
          </a:p>
        </p:txBody>
      </p:sp>
      <p:sp>
        <p:nvSpPr>
          <p:cNvPr id="46" name="Текст 4">
            <a:extLst>
              <a:ext uri="{FF2B5EF4-FFF2-40B4-BE49-F238E27FC236}">
                <a16:creationId xmlns="" xmlns:a16="http://schemas.microsoft.com/office/drawing/2014/main" id="{0E307E95-A0E7-5F5C-DFF3-F33EF29FFC3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561613" y="5477256"/>
            <a:ext cx="1856232" cy="310896"/>
          </a:xfrm>
        </p:spPr>
        <p:txBody>
          <a:bodyPr lIns="0" r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b="0">
                <a:solidFill>
                  <a:schemeClr val="accent1"/>
                </a:solidFill>
                <a:latin typeface="Felix Titling" panose="04060505060202020A04" pitchFamily="82" charset="0"/>
                <a:cs typeface="+mj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42" name="Текст 4">
            <a:extLst>
              <a:ext uri="{FF2B5EF4-FFF2-40B4-BE49-F238E27FC236}">
                <a16:creationId xmlns="" xmlns:a16="http://schemas.microsoft.com/office/drawing/2014/main" id="{93D6B271-D0F0-7CDA-BE9D-BD03B6C47BA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643909" y="5760720"/>
            <a:ext cx="1691640" cy="466344"/>
          </a:xfrm>
          <a:solidFill>
            <a:schemeClr val="accent2"/>
          </a:solidFill>
        </p:spPr>
        <p:txBody>
          <a:bodyPr lIns="0" rIns="0"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200" b="0">
                <a:solidFill>
                  <a:schemeClr val="accent1"/>
                </a:solidFill>
                <a:latin typeface="Calibri" panose="020F0502020204030204" pitchFamily="34" charset="0"/>
                <a:cs typeface="+mn-cs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lvl1pPr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fld id="{84D792B7-0397-C047-AE12-1A03F7E3DC83}" type="slidenum">
              <a:rPr lang="ru-RU" noProof="0" smtClean="0"/>
              <a:pPr rtl="0"/>
              <a:t>‹#›</a:t>
            </a:fld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lvl1pPr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en-US">
                <a:solidFill>
                  <a:schemeClr val="accent1"/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="" xmlns:a16="http://schemas.microsoft.com/office/drawing/2014/main" id="{BB211C01-E0D3-34B5-C635-7ED6C7C89E9C}"/>
              </a:ext>
            </a:extLst>
          </p:cNvPr>
          <p:cNvCxnSpPr>
            <a:cxnSpLocks/>
          </p:cNvCxnSpPr>
          <p:nvPr userDrawn="1"/>
        </p:nvCxnSpPr>
        <p:spPr>
          <a:xfrm>
            <a:off x="0" y="330022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="" xmlns:a16="http://schemas.microsoft.com/office/drawing/2014/main" id="{4D4CCE68-630E-A4CE-AF43-3FB81EADDF21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42465"/>
            <a:ext cx="11395267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="" xmlns:a16="http://schemas.microsoft.com/office/drawing/2014/main" id="{E40AA902-F568-9A37-2C1B-1E3659DBE780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="" xmlns:a16="http://schemas.microsoft.com/office/drawing/2014/main" id="{794CF9AA-8029-6D34-457C-9FC583E8DFD4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>
            <a:extLst>
              <a:ext uri="{FF2B5EF4-FFF2-40B4-BE49-F238E27FC236}">
                <a16:creationId xmlns="" xmlns:a16="http://schemas.microsoft.com/office/drawing/2014/main" id="{94CAFEB8-8359-AC67-8760-CFF0FC604D80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>
            <a:extLst>
              <a:ext uri="{FF2B5EF4-FFF2-40B4-BE49-F238E27FC236}">
                <a16:creationId xmlns="" xmlns:a16="http://schemas.microsoft.com/office/drawing/2014/main" id="{67E393C7-F0CA-6CFE-7A57-82D059DF9D96}"/>
              </a:ext>
            </a:extLst>
          </p:cNvPr>
          <p:cNvCxnSpPr>
            <a:cxnSpLocks/>
          </p:cNvCxnSpPr>
          <p:nvPr userDrawn="1"/>
        </p:nvCxnSpPr>
        <p:spPr>
          <a:xfrm>
            <a:off x="0" y="5915157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782972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лайд с цитатами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832" y="1005840"/>
            <a:ext cx="7187184" cy="4251960"/>
          </a:xfrm>
        </p:spPr>
        <p:txBody>
          <a:bodyPr rtlCol="0" anchor="b"/>
          <a:lstStyle>
            <a:lvl1pPr>
              <a:lnSpc>
                <a:spcPct val="100000"/>
              </a:lnSpc>
              <a:defRPr lang="en-US" sz="5400"/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19" name="Подзаголовок 2">
            <a:extLst>
              <a:ext uri="{FF2B5EF4-FFF2-40B4-BE49-F238E27FC236}">
                <a16:creationId xmlns="" xmlns:a16="http://schemas.microsoft.com/office/drawing/2014/main" id="{BE3754CA-7CD5-66C6-9A94-42B6D2AEC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1832" y="5312664"/>
            <a:ext cx="2889504" cy="365760"/>
          </a:xfrm>
          <a:solidFill>
            <a:schemeClr val="accent3"/>
          </a:solidFill>
        </p:spPr>
        <p:txBody>
          <a:bodyPr rtlCol="0">
            <a:noAutofit/>
          </a:bodyPr>
          <a:lstStyle>
            <a:lvl1pPr marL="0" indent="0" algn="l">
              <a:buNone/>
              <a:defRPr lang="en-US" sz="180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  <a:lvl2pPr marL="457200" indent="0" algn="ctr">
              <a:buNone/>
              <a:defRPr lang="en-US" sz="2000"/>
            </a:lvl2pPr>
            <a:lvl3pPr marL="914400" indent="0" algn="ctr">
              <a:buNone/>
              <a:defRPr lang="en-US" sz="1800"/>
            </a:lvl3pPr>
            <a:lvl4pPr marL="1371600" indent="0" algn="ctr">
              <a:buNone/>
              <a:defRPr lang="en-US" sz="1600"/>
            </a:lvl4pPr>
            <a:lvl5pPr marL="1828800" indent="0" algn="ctr">
              <a:buNone/>
              <a:defRPr lang="en-US" sz="1600"/>
            </a:lvl5pPr>
            <a:lvl6pPr marL="2286000" indent="0" algn="ctr">
              <a:buNone/>
              <a:defRPr lang="en-US" sz="1600"/>
            </a:lvl6pPr>
            <a:lvl7pPr marL="2743200" indent="0" algn="ctr">
              <a:buNone/>
              <a:defRPr lang="en-US" sz="1600"/>
            </a:lvl7pPr>
            <a:lvl8pPr marL="3200400" indent="0" algn="ctr">
              <a:buNone/>
              <a:defRPr lang="en-US" sz="1600"/>
            </a:lvl8pPr>
            <a:lvl9pPr marL="3657600" indent="0" algn="ctr">
              <a:buNone/>
              <a:defRPr lang="en-US" sz="1600"/>
            </a:lvl9pPr>
          </a:lstStyle>
          <a:p>
            <a:pPr rtl="0"/>
            <a:r>
              <a:rPr lang="ru-RU" noProof="0"/>
              <a:t>Образец подзаголовка</a:t>
            </a:r>
          </a:p>
        </p:txBody>
      </p:sp>
      <p:sp>
        <p:nvSpPr>
          <p:cNvPr id="23" name="Рисунок 22">
            <a:extLst>
              <a:ext uri="{FF2B5EF4-FFF2-40B4-BE49-F238E27FC236}">
                <a16:creationId xmlns="" xmlns:a16="http://schemas.microsoft.com/office/drawing/2014/main" id="{47150B01-E47B-1FE6-D289-46641618F6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37714" y="1028362"/>
            <a:ext cx="2451100" cy="4800597"/>
          </a:xfrm>
          <a:ln w="15875">
            <a:solidFill>
              <a:schemeClr val="tx1"/>
            </a:solidFill>
          </a:ln>
        </p:spPr>
        <p:txBody>
          <a:bodyPr rtlCol="0" anchor="ctr"/>
          <a:lstStyle>
            <a:lvl1pPr marL="0" indent="0" algn="ctr">
              <a:buNone/>
              <a:defRPr lang="en-US" sz="1800"/>
            </a:lvl1pPr>
          </a:lstStyle>
          <a:p>
            <a:pPr rtl="0"/>
            <a:endParaRPr lang="ru-RU" noProof="0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lvl1pPr>
              <a:defRPr lang="en-US">
                <a:solidFill>
                  <a:schemeClr val="tx1"/>
                </a:solidFill>
              </a:defRPr>
            </a:lvl1pPr>
          </a:lstStyle>
          <a:p>
            <a:pPr rtl="0"/>
            <a:fld id="{84D792B7-0397-C047-AE12-1A03F7E3DC83}" type="slidenum">
              <a:rPr lang="ru-RU" noProof="0" smtClean="0"/>
              <a:pPr rtl="0"/>
              <a:t>‹#›</a:t>
            </a:fld>
            <a:endParaRPr lang="ru-RU" noProof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lvl1pPr>
              <a:defRPr lang="en-US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en-US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="" xmlns:a16="http://schemas.microsoft.com/office/drawing/2014/main" id="{52C5A325-67B4-EB21-61D9-11A62C1149D0}"/>
              </a:ext>
            </a:extLst>
          </p:cNvPr>
          <p:cNvCxnSpPr>
            <a:cxnSpLocks/>
          </p:cNvCxnSpPr>
          <p:nvPr userDrawn="1"/>
        </p:nvCxnSpPr>
        <p:spPr>
          <a:xfrm>
            <a:off x="0" y="395159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="" xmlns:a16="http://schemas.microsoft.com/office/drawing/2014/main" id="{7966DF71-8DDC-0AE8-6067-6C8BDF66AEE6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="" xmlns:a16="http://schemas.microsoft.com/office/drawing/2014/main" id="{8D53E1C8-4CA4-75B1-C371-4A379986E7A8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="" xmlns:a16="http://schemas.microsoft.com/office/drawing/2014/main" id="{774A3361-4A2D-2ED2-946A-46EA9B3FCC96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="" xmlns:a16="http://schemas.microsoft.com/office/drawing/2014/main" id="{99A1A3AD-F519-2787-F127-4698F8E5CA39}"/>
              </a:ext>
            </a:extLst>
          </p:cNvPr>
          <p:cNvCxnSpPr>
            <a:cxnSpLocks/>
          </p:cNvCxnSpPr>
          <p:nvPr userDrawn="1"/>
        </p:nvCxnSpPr>
        <p:spPr>
          <a:xfrm>
            <a:off x="0" y="5516519"/>
            <a:ext cx="914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>
            <a:extLst>
              <a:ext uri="{FF2B5EF4-FFF2-40B4-BE49-F238E27FC236}">
                <a16:creationId xmlns="" xmlns:a16="http://schemas.microsoft.com/office/drawing/2014/main" id="{765322AF-E7A0-773B-0886-72337FA4AC8E}"/>
              </a:ext>
            </a:extLst>
          </p:cNvPr>
          <p:cNvCxnSpPr>
            <a:cxnSpLocks/>
            <a:stCxn id="19" idx="3"/>
          </p:cNvCxnSpPr>
          <p:nvPr userDrawn="1"/>
        </p:nvCxnSpPr>
        <p:spPr>
          <a:xfrm>
            <a:off x="3831336" y="5495544"/>
            <a:ext cx="8360664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153144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Несколько объектов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Рисунок 39">
            <a:extLst>
              <a:ext uri="{FF2B5EF4-FFF2-40B4-BE49-F238E27FC236}">
                <a16:creationId xmlns="" xmlns:a16="http://schemas.microsoft.com/office/drawing/2014/main" id="{5CCC7076-FFA4-750E-431A-0BE2B1B6F2E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47796" y="1652080"/>
            <a:ext cx="4406901" cy="3124681"/>
          </a:xfrm>
          <a:ln w="15875">
            <a:solidFill>
              <a:schemeClr val="tx1"/>
            </a:solidFill>
          </a:ln>
        </p:spPr>
        <p:txBody>
          <a:bodyPr rtlCol="0" anchor="ctr"/>
          <a:lstStyle>
            <a:lvl1pPr marL="0" indent="0" algn="ctr">
              <a:buNone/>
              <a:defRPr lang="en-US" sz="1800"/>
            </a:lvl1pPr>
          </a:lstStyle>
          <a:p>
            <a:pPr rtl="0"/>
            <a:endParaRPr lang="ru-RU" noProof="0"/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="" xmlns:a16="http://schemas.microsoft.com/office/drawing/2014/main" id="{EBF410FA-6919-A95F-E465-F3650BC704A5}"/>
              </a:ext>
            </a:extLst>
          </p:cNvPr>
          <p:cNvCxnSpPr>
            <a:cxnSpLocks/>
          </p:cNvCxnSpPr>
          <p:nvPr userDrawn="1"/>
        </p:nvCxnSpPr>
        <p:spPr>
          <a:xfrm>
            <a:off x="0" y="1037308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="" xmlns:a16="http://schemas.microsoft.com/office/drawing/2014/main" id="{056D016C-FD2C-0B4B-A727-8A7CAF4A9846}"/>
              </a:ext>
            </a:extLst>
          </p:cNvPr>
          <p:cNvCxnSpPr>
            <a:cxnSpLocks/>
          </p:cNvCxnSpPr>
          <p:nvPr userDrawn="1"/>
        </p:nvCxnSpPr>
        <p:spPr>
          <a:xfrm flipV="1">
            <a:off x="5476731" y="1037308"/>
            <a:ext cx="0" cy="540217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="" xmlns:a16="http://schemas.microsoft.com/office/drawing/2014/main" id="{7A79FE8F-AD7E-5CA6-4AC2-165DA0C9BEF5}"/>
              </a:ext>
            </a:extLst>
          </p:cNvPr>
          <p:cNvCxnSpPr>
            <a:cxnSpLocks/>
          </p:cNvCxnSpPr>
          <p:nvPr userDrawn="1"/>
        </p:nvCxnSpPr>
        <p:spPr>
          <a:xfrm flipV="1">
            <a:off x="8792556" y="1027906"/>
            <a:ext cx="0" cy="5411579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>
            <a:extLst>
              <a:ext uri="{FF2B5EF4-FFF2-40B4-BE49-F238E27FC236}">
                <a16:creationId xmlns="" xmlns:a16="http://schemas.microsoft.com/office/drawing/2014/main" id="{31AA6A48-79F7-A000-AA19-3EB390EBAFAF}"/>
              </a:ext>
            </a:extLst>
          </p:cNvPr>
          <p:cNvCxnSpPr>
            <a:cxnSpLocks/>
          </p:cNvCxnSpPr>
          <p:nvPr userDrawn="1"/>
        </p:nvCxnSpPr>
        <p:spPr>
          <a:xfrm>
            <a:off x="5476731" y="3833413"/>
            <a:ext cx="6715269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>
            <a:extLst>
              <a:ext uri="{FF2B5EF4-FFF2-40B4-BE49-F238E27FC236}">
                <a16:creationId xmlns="" xmlns:a16="http://schemas.microsoft.com/office/drawing/2014/main" id="{1D2FB9E0-941D-A849-6C69-C8A3BDD784D2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868" y="54864"/>
            <a:ext cx="11256264" cy="969264"/>
          </a:xfrm>
        </p:spPr>
        <p:txBody>
          <a:bodyPr rtlCol="0"/>
          <a:lstStyle>
            <a:lvl1pPr algn="ctr">
              <a:defRPr lang="en-US"/>
            </a:lvl1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023483" y="1802860"/>
            <a:ext cx="2843784" cy="1827340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pPr rtl="0"/>
            <a:fld id="{84D792B7-0397-C047-AE12-1A03F7E3DC83}" type="slidenum">
              <a:rPr lang="ru-RU" noProof="0" smtClean="0"/>
              <a:pPr rtl="0"/>
              <a:t>‹#›</a:t>
            </a:fld>
            <a:endParaRPr lang="ru-RU" noProof="0"/>
          </a:p>
        </p:txBody>
      </p:sp>
      <p:sp>
        <p:nvSpPr>
          <p:cNvPr id="29" name="Объект 2">
            <a:extLst>
              <a:ext uri="{FF2B5EF4-FFF2-40B4-BE49-F238E27FC236}">
                <a16:creationId xmlns="" xmlns:a16="http://schemas.microsoft.com/office/drawing/2014/main" id="{F9E7CC0C-0A82-6C16-C499-CE38E6A5E1A6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634474" y="1802860"/>
            <a:ext cx="2843784" cy="1827340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31" name="Текст 30">
            <a:extLst>
              <a:ext uri="{FF2B5EF4-FFF2-40B4-BE49-F238E27FC236}">
                <a16:creationId xmlns="" xmlns:a16="http://schemas.microsoft.com/office/drawing/2014/main" id="{57CEC54D-1FD6-3F78-8B9D-D145F9B1C3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34474" y="1279472"/>
            <a:ext cx="2843784" cy="466344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400">
                <a:latin typeface="Felix Titling" panose="04060505060202020A04" pitchFamily="82" charset="0"/>
                <a:cs typeface="+mj-cs"/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2" name="Текст 30">
            <a:extLst>
              <a:ext uri="{FF2B5EF4-FFF2-40B4-BE49-F238E27FC236}">
                <a16:creationId xmlns="" xmlns:a16="http://schemas.microsoft.com/office/drawing/2014/main" id="{A61EC6ED-86B0-89B9-F4F3-A17A7F150D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023483" y="1278001"/>
            <a:ext cx="2843784" cy="466344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400">
                <a:latin typeface="Felix Titling" panose="04060505060202020A04" pitchFamily="82" charset="0"/>
                <a:cs typeface="+mj-cs"/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3" name="Объект 2">
            <a:extLst>
              <a:ext uri="{FF2B5EF4-FFF2-40B4-BE49-F238E27FC236}">
                <a16:creationId xmlns="" xmlns:a16="http://schemas.microsoft.com/office/drawing/2014/main" id="{3D51AA82-3529-805D-5461-E1C5DC523EB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9023483" y="4599432"/>
            <a:ext cx="2843784" cy="1645950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34" name="Объект 2">
            <a:extLst>
              <a:ext uri="{FF2B5EF4-FFF2-40B4-BE49-F238E27FC236}">
                <a16:creationId xmlns="" xmlns:a16="http://schemas.microsoft.com/office/drawing/2014/main" id="{52A58E13-B509-86DD-D9FA-FE6B76B706CE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634474" y="4599432"/>
            <a:ext cx="2843784" cy="1645950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35" name="Текст 30">
            <a:extLst>
              <a:ext uri="{FF2B5EF4-FFF2-40B4-BE49-F238E27FC236}">
                <a16:creationId xmlns="" xmlns:a16="http://schemas.microsoft.com/office/drawing/2014/main" id="{D3275BA4-1A29-81A8-890F-A2019D6AD1A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34474" y="4078224"/>
            <a:ext cx="2843784" cy="466344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400">
                <a:latin typeface="Felix Titling" panose="04060505060202020A04" pitchFamily="82" charset="0"/>
                <a:cs typeface="+mj-cs"/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36" name="Текст 30">
            <a:extLst>
              <a:ext uri="{FF2B5EF4-FFF2-40B4-BE49-F238E27FC236}">
                <a16:creationId xmlns="" xmlns:a16="http://schemas.microsoft.com/office/drawing/2014/main" id="{97742C31-A952-F092-74D6-5D432DBE495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023483" y="4078224"/>
            <a:ext cx="2843784" cy="466344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400">
                <a:latin typeface="Felix Titling" panose="04060505060202020A04" pitchFamily="82" charset="0"/>
                <a:cs typeface="+mj-cs"/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41" name="Объект 2">
            <a:extLst>
              <a:ext uri="{FF2B5EF4-FFF2-40B4-BE49-F238E27FC236}">
                <a16:creationId xmlns="" xmlns:a16="http://schemas.microsoft.com/office/drawing/2014/main" id="{1AF03A42-3FAC-6EF4-3C19-01EADE20F3D9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207008" y="5788152"/>
            <a:ext cx="3858768" cy="532461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42" name="Текст 30">
            <a:extLst>
              <a:ext uri="{FF2B5EF4-FFF2-40B4-BE49-F238E27FC236}">
                <a16:creationId xmlns="" xmlns:a16="http://schemas.microsoft.com/office/drawing/2014/main" id="{D4A2DF13-0ACD-F5E4-200D-EF0469F75D0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207008" y="5266944"/>
            <a:ext cx="3858768" cy="466344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2400">
                <a:latin typeface="Felix Titling" panose="04060505060202020A04" pitchFamily="82" charset="0"/>
                <a:cs typeface="+mj-cs"/>
              </a:defRPr>
            </a:lvl1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</p:txBody>
      </p:sp>
      <p:sp>
        <p:nvSpPr>
          <p:cNvPr id="44" name="Текст 43">
            <a:extLst>
              <a:ext uri="{FF2B5EF4-FFF2-40B4-BE49-F238E27FC236}">
                <a16:creationId xmlns="" xmlns:a16="http://schemas.microsoft.com/office/drawing/2014/main" id="{7B805FCC-6D7A-F1CC-3B04-A84A068DBB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695176" y="3310128"/>
            <a:ext cx="292608" cy="292608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rtlCol="0" anchor="ctr"/>
          <a:lstStyle>
            <a:lvl1pPr marL="0" indent="0" algn="ctr">
              <a:buNone/>
              <a:defRPr lang="en-US" sz="1600">
                <a:latin typeface="Felix Titling" panose="04060505060202020A04" pitchFamily="82" charset="0"/>
                <a:cs typeface="+mj-cs"/>
              </a:defRPr>
            </a:lvl1pPr>
          </a:lstStyle>
          <a:p>
            <a:pPr lvl="0" rtl="0"/>
            <a:r>
              <a:rPr lang="ru-RU" noProof="0" dirty="0"/>
              <a:t>X</a:t>
            </a:r>
          </a:p>
        </p:txBody>
      </p:sp>
      <p:sp>
        <p:nvSpPr>
          <p:cNvPr id="45" name="Текст 43">
            <a:extLst>
              <a:ext uri="{FF2B5EF4-FFF2-40B4-BE49-F238E27FC236}">
                <a16:creationId xmlns="" xmlns:a16="http://schemas.microsoft.com/office/drawing/2014/main" id="{FEE3F2FF-41FC-A05B-F6EB-A97A7D1B064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695176" y="5897880"/>
            <a:ext cx="292608" cy="292608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rtlCol="0" anchor="ctr"/>
          <a:lstStyle>
            <a:lvl1pPr marL="0" indent="0" algn="ctr">
              <a:buNone/>
              <a:defRPr lang="en-US" sz="1600">
                <a:latin typeface="Felix Titling" panose="04060505060202020A04" pitchFamily="82" charset="0"/>
                <a:cs typeface="+mj-cs"/>
              </a:defRPr>
            </a:lvl1pPr>
          </a:lstStyle>
          <a:p>
            <a:pPr lvl="0" rtl="0"/>
            <a:r>
              <a:rPr lang="ru-RU" noProof="0" dirty="0"/>
              <a:t>X</a:t>
            </a:r>
          </a:p>
        </p:txBody>
      </p:sp>
      <p:sp>
        <p:nvSpPr>
          <p:cNvPr id="46" name="Текст 43">
            <a:extLst>
              <a:ext uri="{FF2B5EF4-FFF2-40B4-BE49-F238E27FC236}">
                <a16:creationId xmlns="" xmlns:a16="http://schemas.microsoft.com/office/drawing/2014/main" id="{271E6249-39AB-A674-474B-129F0FC28F0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93608" y="3310128"/>
            <a:ext cx="292608" cy="292608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rtlCol="0" anchor="ctr"/>
          <a:lstStyle>
            <a:lvl1pPr marL="0" indent="0" algn="ctr">
              <a:buNone/>
              <a:defRPr lang="en-US" sz="1600">
                <a:latin typeface="Felix Titling" panose="04060505060202020A04" pitchFamily="82" charset="0"/>
                <a:cs typeface="+mj-cs"/>
              </a:defRPr>
            </a:lvl1pPr>
          </a:lstStyle>
          <a:p>
            <a:pPr lvl="0" rtl="0"/>
            <a:r>
              <a:rPr lang="ru-RU" noProof="0" dirty="0"/>
              <a:t>X</a:t>
            </a:r>
          </a:p>
        </p:txBody>
      </p:sp>
      <p:sp>
        <p:nvSpPr>
          <p:cNvPr id="47" name="Текст 43">
            <a:extLst>
              <a:ext uri="{FF2B5EF4-FFF2-40B4-BE49-F238E27FC236}">
                <a16:creationId xmlns="" xmlns:a16="http://schemas.microsoft.com/office/drawing/2014/main" id="{1743218C-8B3C-DC33-5CD2-D82FA77A522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293608" y="5897880"/>
            <a:ext cx="292608" cy="292608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rtlCol="0" anchor="ctr"/>
          <a:lstStyle>
            <a:lvl1pPr marL="0" indent="0" algn="ctr">
              <a:buNone/>
              <a:defRPr lang="en-US" sz="1600">
                <a:latin typeface="Felix Titling" panose="04060505060202020A04" pitchFamily="82" charset="0"/>
                <a:cs typeface="+mj-cs"/>
              </a:defRPr>
            </a:lvl1pPr>
          </a:lstStyle>
          <a:p>
            <a:pPr lvl="0" rtl="0"/>
            <a:r>
              <a:rPr lang="ru-RU" noProof="0" dirty="0"/>
              <a:t>X</a:t>
            </a:r>
          </a:p>
        </p:txBody>
      </p:sp>
      <p:sp>
        <p:nvSpPr>
          <p:cNvPr id="48" name="Текст 43">
            <a:extLst>
              <a:ext uri="{FF2B5EF4-FFF2-40B4-BE49-F238E27FC236}">
                <a16:creationId xmlns="" xmlns:a16="http://schemas.microsoft.com/office/drawing/2014/main" id="{6018CAD3-E7B7-16B7-5631-0C3F7C38C53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48640" y="5330952"/>
            <a:ext cx="512064" cy="512064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rtlCol="0" anchor="ctr"/>
          <a:lstStyle>
            <a:lvl1pPr marL="0" indent="0" algn="ctr">
              <a:buNone/>
              <a:defRPr lang="en-US" sz="1600">
                <a:latin typeface="Felix Titling" panose="04060505060202020A04" pitchFamily="82" charset="0"/>
                <a:cs typeface="+mj-cs"/>
              </a:defRPr>
            </a:lvl1pPr>
          </a:lstStyle>
          <a:p>
            <a:pPr lvl="0" rtl="0"/>
            <a:r>
              <a:rPr lang="ru-RU" noProof="0" dirty="0"/>
              <a:t>X</a:t>
            </a:r>
          </a:p>
        </p:txBody>
      </p:sp>
    </p:spTree>
    <p:extLst>
      <p:ext uri="{BB962C8B-B14F-4D97-AF65-F5344CB8AC3E}">
        <p14:creationId xmlns="" xmlns:p14="http://schemas.microsoft.com/office/powerpoint/2010/main" val="654059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9D15AA5F-2C28-9886-0D00-5D18198ECE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2471" y="6517634"/>
            <a:ext cx="95026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US" sz="1200" spc="300" baseline="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</a:lstStyle>
          <a:p>
            <a:pPr rtl="0"/>
            <a:r>
              <a:rPr lang="ru-RU" noProof="0"/>
              <a:t>20ГГ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3922ECB-9F56-BDF6-8792-01F55B2EA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</a:lstStyle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1B62B5B1-8D0B-68C6-B628-3FF8E5DCD2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</a:lstStyle>
          <a:p>
            <a:pPr lvl="0" rtl="0"/>
            <a:r>
              <a:rPr lang="ru-RU" noProof="0" dirty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ABEF9CC0-D93B-C416-BCCE-87441F99C0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US" sz="1200" spc="300" baseline="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</a:lstStyle>
          <a:p>
            <a:pPr rtl="0"/>
            <a:fld id="{84D792B7-0397-C047-AE12-1A03F7E3DC83}" type="slidenum">
              <a:rPr lang="ru-RU" noProof="0" smtClean="0"/>
              <a:pPr rtl="0"/>
              <a:t>‹#›</a:t>
            </a:fld>
            <a:endParaRPr lang="ru-RU" noProof="0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="" xmlns:a16="http://schemas.microsoft.com/office/drawing/2014/main" id="{54253F60-8B31-6272-41B3-5C95D6A908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US" sz="1200" spc="300" baseline="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</a:lstStyle>
          <a:p>
            <a:pPr rtl="0"/>
            <a:r>
              <a:rPr lang="ru-RU" noProof="0"/>
              <a:t>заголовок презентации</a:t>
            </a:r>
          </a:p>
        </p:txBody>
      </p:sp>
    </p:spTree>
    <p:extLst>
      <p:ext uri="{BB962C8B-B14F-4D97-AF65-F5344CB8AC3E}">
        <p14:creationId xmlns="" xmlns:p14="http://schemas.microsoft.com/office/powerpoint/2010/main" val="1053202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1" r:id="rId3"/>
    <p:sldLayoutId id="2147483660" r:id="rId4"/>
    <p:sldLayoutId id="2147483670" r:id="rId5"/>
    <p:sldLayoutId id="2147483668" r:id="rId6"/>
    <p:sldLayoutId id="2147483669" r:id="rId7"/>
    <p:sldLayoutId id="2147483667" r:id="rId8"/>
    <p:sldLayoutId id="2147483666" r:id="rId9"/>
    <p:sldLayoutId id="2147483665" r:id="rId10"/>
    <p:sldLayoutId id="2147483653" r:id="rId11"/>
    <p:sldLayoutId id="2147483664" r:id="rId12"/>
    <p:sldLayoutId id="2147483671" r:id="rId13"/>
    <p:sldLayoutId id="2147483663" r:id="rId14"/>
    <p:sldLayoutId id="2147483662" r:id="rId15"/>
    <p:sldLayoutId id="2147483654" r:id="rId16"/>
    <p:sldLayoutId id="214748365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kern="1200">
          <a:solidFill>
            <a:schemeClr val="tx1"/>
          </a:solidFill>
          <a:latin typeface="Felix Titling" panose="04060505060202020A04" pitchFamily="82" charset="0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lang="en-US" sz="2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568800" indent="-284400">
        <a:spcBef>
          <a:spcPts val="500"/>
        </a:spcBef>
        <a:buFont typeface="Wingdings" panose="05000000000000000000" pitchFamily="2" charset="2"/>
        <a:buChar char="§"/>
        <a:defRPr>
          <a:latin typeface="Calibri" panose="020F0502020204030204" pitchFamily="34" charset="0"/>
          <a:cs typeface="Calibri" panose="020F0502020204030204" pitchFamily="34" charset="0"/>
        </a:defRPr>
      </a:lvl2pPr>
      <a:lvl3pPr marL="849600" indent="-284400">
        <a:spcBef>
          <a:spcPts val="500"/>
        </a:spcBef>
        <a:buFont typeface="Wingdings" panose="05000000000000000000" pitchFamily="2" charset="2"/>
        <a:buChar char="§"/>
        <a:defRPr>
          <a:latin typeface="Calibri" panose="020F0502020204030204" pitchFamily="34" charset="0"/>
          <a:cs typeface="Calibri" panose="020F0502020204030204" pitchFamily="34" charset="0"/>
        </a:defRPr>
      </a:lvl3pPr>
      <a:lvl4pPr marL="1134000" indent="-284400">
        <a:spcBef>
          <a:spcPts val="500"/>
        </a:spcBef>
        <a:buFont typeface="Wingdings" panose="05000000000000000000" pitchFamily="2" charset="2"/>
        <a:buChar char="§"/>
        <a:defRPr>
          <a:latin typeface="Calibri" panose="020F0502020204030204" pitchFamily="34" charset="0"/>
          <a:cs typeface="Calibri" panose="020F0502020204030204" pitchFamily="34" charset="0"/>
        </a:defRPr>
      </a:lvl4pPr>
      <a:lvl5pPr marL="1418400" indent="-284400">
        <a:spcBef>
          <a:spcPts val="500"/>
        </a:spcBef>
        <a:buFont typeface="Wingdings" panose="05000000000000000000" pitchFamily="2" charset="2"/>
        <a:buChar char="§"/>
        <a:defRPr>
          <a:latin typeface="Calibri" panose="020F0502020204030204" pitchFamily="34" charset="0"/>
          <a:cs typeface="Calibri" panose="020F0502020204030204" pitchFamily="34" charset="0"/>
        </a:defRPr>
      </a:lvl5pPr>
    </p:bodyStyle>
    <p:otherStyle>
      <a:defPPr>
        <a:defRPr lang="en-US"/>
      </a:defPPr>
      <a:lvl1pPr marL="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="" xmlns:a16="http://schemas.microsoft.com/office/drawing/2014/main" id="{47B1341B-74CE-99E1-8A79-DB717AB6E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6384" y="3767328"/>
            <a:ext cx="6867144" cy="2386584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УХУДШЕНИЕ ЗРЕНИЯ И МЕТОДЫ ЕГО ВОССТАНОВЛЕНИЯ </a:t>
            </a:r>
            <a:endParaRPr lang="ru-RU" dirty="0"/>
          </a:p>
        </p:txBody>
      </p:sp>
      <p:sp>
        <p:nvSpPr>
          <p:cNvPr id="4" name="Подзаголовок 3">
            <a:extLst>
              <a:ext uri="{FF2B5EF4-FFF2-40B4-BE49-F238E27FC236}">
                <a16:creationId xmlns="" xmlns:a16="http://schemas.microsoft.com/office/drawing/2014/main" id="{D1867331-230D-9C0A-257F-D767A3E56A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Беловой Алины </a:t>
            </a:r>
            <a:endParaRPr lang="ru-RU" dirty="0"/>
          </a:p>
          <a:p>
            <a:pPr rtl="0"/>
            <a:endParaRPr lang="ru-RU" dirty="0"/>
          </a:p>
        </p:txBody>
      </p:sp>
      <p:pic>
        <p:nvPicPr>
          <p:cNvPr id="3075" name="Picture 3"/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3"/>
          <a:srcRect l="574" r="574"/>
          <a:stretch>
            <a:fillRect/>
          </a:stretch>
        </p:blipFill>
        <p:spPr bwMode="auto"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1479628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C27BA72-039E-DC2E-355E-F1172D227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АНКЕТИРОВАНИЕ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04CDDCB8-0DA6-16F3-B3CA-CF93D0760B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392" y="608499"/>
            <a:ext cx="5157787" cy="730674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             ВОПРОСЫ АНКЕТИРОВАНИЯ :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49BC2971-7886-2287-75E6-F484F930D5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4921" y="1382596"/>
            <a:ext cx="5157787" cy="2523744"/>
          </a:xfrm>
        </p:spPr>
        <p:txBody>
          <a:bodyPr rtlCol="0"/>
          <a:lstStyle>
            <a:defPPr>
              <a:defRPr lang="en-US"/>
            </a:defPPr>
          </a:lstStyle>
          <a:p>
            <a:pPr lvl="1"/>
            <a:r>
              <a:rPr lang="ru-RU" sz="2400" dirty="0" smtClean="0">
                <a:latin typeface="+mj-lt"/>
              </a:rPr>
              <a:t>Каким вы считаете сове зрение? Хорошее - да, плохое - нет.</a:t>
            </a:r>
          </a:p>
          <a:p>
            <a:pPr lvl="1"/>
            <a:r>
              <a:rPr lang="ru-RU" sz="2400" dirty="0" smtClean="0">
                <a:latin typeface="+mj-lt"/>
              </a:rPr>
              <a:t>Следите ли вы за посадкой при чтении?</a:t>
            </a:r>
          </a:p>
          <a:p>
            <a:pPr lvl="1"/>
            <a:r>
              <a:rPr lang="ru-RU" sz="2400" dirty="0" smtClean="0">
                <a:latin typeface="+mj-lt"/>
              </a:rPr>
              <a:t>Употребляете ли вы в пищу достаточное кол-во растительных продуктов?</a:t>
            </a:r>
          </a:p>
          <a:p>
            <a:pPr lvl="1"/>
            <a:r>
              <a:rPr lang="ru-RU" sz="2400" dirty="0" smtClean="0">
                <a:latin typeface="+mj-lt"/>
              </a:rPr>
              <a:t>Читаете ли вы лежа или же в общественном транспорте?</a:t>
            </a:r>
          </a:p>
          <a:p>
            <a:pPr lvl="1"/>
            <a:r>
              <a:rPr lang="ru-RU" sz="2400" dirty="0" smtClean="0">
                <a:latin typeface="+mj-lt"/>
              </a:rPr>
              <a:t>Проверяете ли вы свое зрение у окулиста? </a:t>
            </a:r>
          </a:p>
          <a:p>
            <a:pPr lvl="1"/>
            <a:r>
              <a:rPr lang="ru-RU" sz="2400" dirty="0" smtClean="0">
                <a:latin typeface="+mj-lt"/>
              </a:rPr>
              <a:t>Делаете ли вы гимнастику для глаз?</a:t>
            </a:r>
          </a:p>
          <a:p>
            <a:pPr lvl="1"/>
            <a:r>
              <a:rPr lang="ru-RU" sz="2400" dirty="0" smtClean="0">
                <a:latin typeface="+mj-lt"/>
              </a:rPr>
              <a:t>Делаете ли вы перерывы во время чтения?</a:t>
            </a:r>
          </a:p>
          <a:p>
            <a:pPr lvl="1"/>
            <a:r>
              <a:rPr lang="ru-RU" sz="2400" dirty="0" smtClean="0">
                <a:latin typeface="+mj-lt"/>
              </a:rPr>
              <a:t>Следите ли вы за освещение в комнате?</a:t>
            </a:r>
          </a:p>
          <a:p>
            <a:pPr rtl="0"/>
            <a:endParaRPr lang="ru-RU" sz="2400" dirty="0"/>
          </a:p>
        </p:txBody>
      </p:sp>
      <p:sp>
        <p:nvSpPr>
          <p:cNvPr id="15" name="Номер слайда 14">
            <a:extLst>
              <a:ext uri="{FF2B5EF4-FFF2-40B4-BE49-F238E27FC236}">
                <a16:creationId xmlns="" xmlns:a16="http://schemas.microsoft.com/office/drawing/2014/main" id="{1A815897-F8B8-2427-BC3B-2B4F48408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84D792B7-0397-C047-AE12-1A03F7E3DC83}" type="slidenum">
              <a:rPr lang="ru-RU" smtClean="0"/>
              <a:pPr rtl="0"/>
              <a:t>10</a:t>
            </a:fld>
            <a:endParaRPr lang="ru-RU"/>
          </a:p>
        </p:txBody>
      </p:sp>
      <p:sp>
        <p:nvSpPr>
          <p:cNvPr id="17" name="Рисунок 16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8" name="Рисунок 17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32618" y="1586212"/>
            <a:ext cx="5230245" cy="4309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565802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7B09CBDF-8587-28A0-CAD5-7A42FF7222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5381" y="1528668"/>
            <a:ext cx="8165592" cy="1755648"/>
          </a:xfrm>
        </p:spPr>
        <p:txBody>
          <a:bodyPr rtlCol="0"/>
          <a:lstStyle>
            <a:defPPr>
              <a:defRPr lang="en-US"/>
            </a:defPPr>
          </a:lstStyle>
          <a:p>
            <a:r>
              <a:rPr lang="ru-RU" dirty="0" smtClean="0"/>
              <a:t>В данном проекте, я узнала, что такое зрение, строение наших глаз, причины ухудшения зрения и о том, как же правильно беречь зрение.</a:t>
            </a:r>
          </a:p>
          <a:p>
            <a:r>
              <a:rPr lang="ru-RU" dirty="0" smtClean="0"/>
              <a:t>Так же я провела опрос, тем самым подтверждая выдвинутую нами гипотезу о том, что игнорирование профилактики способствует ухудшению нашего </a:t>
            </a:r>
            <a:r>
              <a:rPr lang="ru-RU" dirty="0" smtClean="0"/>
              <a:t>зрения и сформировала памятку, которая поможет  родителям уследить за зрением своих деток.</a:t>
            </a:r>
            <a:endParaRPr lang="ru-RU" dirty="0" smtClean="0"/>
          </a:p>
          <a:p>
            <a:r>
              <a:rPr lang="ru-RU" dirty="0" smtClean="0"/>
              <a:t>Зрительный анализатор является неотъемлемой частью нашего организма.</a:t>
            </a:r>
          </a:p>
          <a:p>
            <a:r>
              <a:rPr lang="ru-RU" dirty="0" smtClean="0"/>
              <a:t>Это одна из наиболее сложно организованных систем нашего организма, состояние которого влияют на состояние и качество жизни человека. Нужно следить за глазами, соблюдать правила и рекомендации врачей и конечно же делать зарядку для  глаз </a:t>
            </a:r>
          </a:p>
          <a:p>
            <a:r>
              <a:rPr lang="ru-RU" dirty="0" smtClean="0"/>
              <a:t> </a:t>
            </a:r>
          </a:p>
          <a:p>
            <a:r>
              <a:rPr lang="ru-RU" dirty="0" smtClean="0"/>
              <a:t> </a:t>
            </a:r>
          </a:p>
          <a:p>
            <a:pPr rtl="0"/>
            <a:endParaRPr lang="ru-RU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="" xmlns:a16="http://schemas.microsoft.com/office/drawing/2014/main" id="{9A841990-F92B-71BE-C206-FC1157F65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84D792B7-0397-C047-AE12-1A03F7E3DC83}" type="slidenum">
              <a:rPr lang="ru-RU" smtClean="0"/>
              <a:pPr rtl="0"/>
              <a:t>11</a:t>
            </a:fld>
            <a:endParaRPr lang="ru-RU"/>
          </a:p>
        </p:txBody>
      </p:sp>
    </p:spTree>
    <p:extLst>
      <p:ext uri="{BB962C8B-B14F-4D97-AF65-F5344CB8AC3E}">
        <p14:creationId xmlns="" xmlns:p14="http://schemas.microsoft.com/office/powerpoint/2010/main" val="3553386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4D792B7-0397-C047-AE12-1A03F7E3DC83}" type="slidenum">
              <a:rPr lang="ru-RU" noProof="0" smtClean="0"/>
              <a:pPr rtl="0"/>
              <a:t>12</a:t>
            </a:fld>
            <a:endParaRPr lang="ru-RU" noProof="0"/>
          </a:p>
        </p:txBody>
      </p:sp>
      <p:sp>
        <p:nvSpPr>
          <p:cNvPr id="5" name="TextBox 4"/>
          <p:cNvSpPr txBox="1"/>
          <p:nvPr/>
        </p:nvSpPr>
        <p:spPr>
          <a:xfrm>
            <a:off x="1238490" y="2129743"/>
            <a:ext cx="122460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200" dirty="0" smtClean="0">
                <a:latin typeface="+mj-lt"/>
              </a:rPr>
              <a:t>СПАСИБО ЗА ВНИМАНИЕ!!!</a:t>
            </a:r>
            <a:endParaRPr lang="ru-RU" sz="7200" dirty="0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Заголовок 9">
            <a:extLst>
              <a:ext uri="{FF2B5EF4-FFF2-40B4-BE49-F238E27FC236}">
                <a16:creationId xmlns="" xmlns:a16="http://schemas.microsoft.com/office/drawing/2014/main" id="{DBBD9FBF-BDEA-E2A9-5AC0-F365EF1CA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543" y="0"/>
            <a:ext cx="6181345" cy="2194560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СОДЕРЖАНИЕ</a:t>
            </a:r>
            <a:endParaRPr lang="ru-RU" dirty="0"/>
          </a:p>
        </p:txBody>
      </p:sp>
      <p:graphicFrame>
        <p:nvGraphicFramePr>
          <p:cNvPr id="11" name="Таблица 11">
            <a:extLst>
              <a:ext uri="{FF2B5EF4-FFF2-40B4-BE49-F238E27FC236}">
                <a16:creationId xmlns="" xmlns:a16="http://schemas.microsoft.com/office/drawing/2014/main" id="{0B69E8E6-9D16-D9E3-B5C1-6F6E6588BF6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2090225027"/>
              </p:ext>
            </p:extLst>
          </p:nvPr>
        </p:nvGraphicFramePr>
        <p:xfrm>
          <a:off x="4856163" y="2212975"/>
          <a:ext cx="7335836" cy="4645025"/>
        </p:xfrm>
        <a:graphic>
          <a:graphicData uri="http://schemas.openxmlformats.org/drawingml/2006/table">
            <a:tbl>
              <a:tblPr firstRow="1" bandRow="1"/>
              <a:tblGrid>
                <a:gridCol w="797877">
                  <a:extLst>
                    <a:ext uri="{9D8B030D-6E8A-4147-A177-3AD203B41FA5}">
                      <a16:colId xmlns="" xmlns:a16="http://schemas.microsoft.com/office/drawing/2014/main" val="1680321436"/>
                    </a:ext>
                  </a:extLst>
                </a:gridCol>
                <a:gridCol w="6537959">
                  <a:extLst>
                    <a:ext uri="{9D8B030D-6E8A-4147-A177-3AD203B41FA5}">
                      <a16:colId xmlns="" xmlns:a16="http://schemas.microsoft.com/office/drawing/2014/main" val="1621479666"/>
                    </a:ext>
                  </a:extLst>
                </a:gridCol>
              </a:tblGrid>
              <a:tr h="929005">
                <a:tc>
                  <a:txBody>
                    <a:bodyPr/>
                    <a:lstStyle>
                      <a:defPPr>
                        <a:defRPr lang="en-US"/>
                      </a:defPPr>
                    </a:lstStyle>
                    <a:p>
                      <a:pPr algn="ctr" rtl="0"/>
                      <a:r>
                        <a:rPr lang="ru-RU" sz="2400" noProof="0" dirty="0">
                          <a:latin typeface="Felix Titling" panose="04060505060202020A04" pitchFamily="82" charset="0"/>
                          <a:cs typeface="+mj-cs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n-US"/>
                      </a:pPr>
                      <a:r>
                        <a:rPr lang="ru-RU" sz="2400" noProof="0" dirty="0">
                          <a:latin typeface="Felix Titling" panose="04060505060202020A04" pitchFamily="82" charset="0"/>
                          <a:cs typeface="Times New Roman" panose="020F0502020204030204" pitchFamily="34" charset="0"/>
                        </a:rPr>
                        <a:t>ВВЕДЕНИЕ</a:t>
                      </a:r>
                    </a:p>
                  </a:txBody>
                  <a:tcPr marL="41148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3448244635"/>
                  </a:ext>
                </a:extLst>
              </a:tr>
              <a:tr h="929005">
                <a:tc>
                  <a:txBody>
                    <a:bodyPr/>
                    <a:lstStyle>
                      <a:defPPr>
                        <a:defRPr lang="en-US"/>
                      </a:defPPr>
                    </a:lstStyle>
                    <a:p>
                      <a:pPr algn="ctr" rtl="0"/>
                      <a:r>
                        <a:rPr lang="ru-RU" sz="2400" noProof="0" dirty="0">
                          <a:latin typeface="Felix Titling" panose="04060505060202020A04" pitchFamily="82" charset="0"/>
                          <a:cs typeface="+mj-cs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n-US"/>
                      </a:pPr>
                      <a:r>
                        <a:rPr lang="ru-RU" sz="2400" noProof="0" dirty="0" smtClean="0">
                          <a:latin typeface="Felix Titling" panose="04060505060202020A04" pitchFamily="82" charset="0"/>
                          <a:cs typeface="Times New Roman" panose="020F0502020204030204" pitchFamily="34" charset="0"/>
                        </a:rPr>
                        <a:t>ЦЕЛЬ</a:t>
                      </a:r>
                      <a:endParaRPr lang="ru-RU" sz="2400" noProof="0" dirty="0">
                        <a:latin typeface="Felix Titling" panose="04060505060202020A04" pitchFamily="82" charset="0"/>
                        <a:cs typeface="Times New Roman" panose="020F0502020204030204" pitchFamily="34" charset="0"/>
                      </a:endParaRPr>
                    </a:p>
                  </a:txBody>
                  <a:tcPr marL="41148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3330913436"/>
                  </a:ext>
                </a:extLst>
              </a:tr>
              <a:tr h="929005">
                <a:tc>
                  <a:txBody>
                    <a:bodyPr/>
                    <a:lstStyle>
                      <a:defPPr>
                        <a:defRPr lang="en-US"/>
                      </a:defPPr>
                    </a:lstStyle>
                    <a:p>
                      <a:pPr algn="ctr" rtl="0"/>
                      <a:r>
                        <a:rPr lang="ru-RU" sz="2400" noProof="0" dirty="0">
                          <a:latin typeface="Felix Titling" panose="04060505060202020A04" pitchFamily="82" charset="0"/>
                          <a:cs typeface="+mj-cs"/>
                        </a:rPr>
                        <a:t>5</a:t>
                      </a: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n-US"/>
                      </a:pPr>
                      <a:r>
                        <a:rPr lang="ru-RU" sz="2400" noProof="0" dirty="0" smtClean="0">
                          <a:latin typeface="Felix Titling" panose="04060505060202020A04" pitchFamily="82" charset="0"/>
                          <a:cs typeface="Times New Roman" panose="020F0502020204030204" pitchFamily="34" charset="0"/>
                        </a:rPr>
                        <a:t>ОСНОВНАЯ</a:t>
                      </a:r>
                      <a:r>
                        <a:rPr lang="ru-RU" sz="2400" baseline="0" noProof="0" dirty="0" smtClean="0">
                          <a:latin typeface="Felix Titling" panose="04060505060202020A04" pitchFamily="82" charset="0"/>
                          <a:cs typeface="Times New Roman" panose="020F0502020204030204" pitchFamily="34" charset="0"/>
                        </a:rPr>
                        <a:t> ЧАСТЬ</a:t>
                      </a:r>
                      <a:endParaRPr lang="ru-RU" sz="2400" noProof="0" dirty="0">
                        <a:latin typeface="Felix Titling" panose="04060505060202020A04" pitchFamily="82" charset="0"/>
                        <a:cs typeface="Times New Roman" panose="020F0502020204030204" pitchFamily="34" charset="0"/>
                      </a:endParaRPr>
                    </a:p>
                  </a:txBody>
                  <a:tcPr marL="41148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2408392374"/>
                  </a:ext>
                </a:extLst>
              </a:tr>
              <a:tr h="929005">
                <a:tc>
                  <a:txBody>
                    <a:bodyPr/>
                    <a:lstStyle>
                      <a:defPPr>
                        <a:defRPr lang="en-US"/>
                      </a:defPPr>
                    </a:lstStyle>
                    <a:p>
                      <a:pPr algn="ctr" rtl="0"/>
                      <a:r>
                        <a:rPr lang="ru-RU" sz="2400" noProof="0" dirty="0" smtClean="0">
                          <a:latin typeface="Felix Titling" panose="04060505060202020A04" pitchFamily="82" charset="0"/>
                          <a:cs typeface="+mj-cs"/>
                        </a:rPr>
                        <a:t>10</a:t>
                      </a:r>
                      <a:endParaRPr lang="ru-RU" sz="2400" noProof="0" dirty="0">
                        <a:latin typeface="Felix Titling" panose="04060505060202020A04" pitchFamily="82" charset="0"/>
                        <a:cs typeface="+mj-cs"/>
                      </a:endParaRP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n-US"/>
                      </a:pPr>
                      <a:r>
                        <a:rPr lang="ru-RU" sz="2400" noProof="0" dirty="0" smtClean="0">
                          <a:latin typeface="Felix Titling" panose="04060505060202020A04" pitchFamily="82" charset="0"/>
                          <a:cs typeface="Times New Roman" panose="020F0502020204030204" pitchFamily="34" charset="0"/>
                        </a:rPr>
                        <a:t>ПРАКТИЧЕСКАЯ ЧАСТЬ</a:t>
                      </a:r>
                      <a:r>
                        <a:rPr lang="ru-RU" sz="2400" baseline="0" noProof="0" dirty="0" smtClean="0">
                          <a:latin typeface="Felix Titling" panose="04060505060202020A04" pitchFamily="82" charset="0"/>
                          <a:cs typeface="Times New Roman" panose="020F0502020204030204" pitchFamily="34" charset="0"/>
                        </a:rPr>
                        <a:t>  (АНКЕТИРОВАНИЕ) И БУКЛЕТ</a:t>
                      </a:r>
                      <a:endParaRPr lang="ru-RU" sz="2400" noProof="0" dirty="0">
                        <a:latin typeface="Felix Titling" panose="04060505060202020A04" pitchFamily="82" charset="0"/>
                        <a:cs typeface="Times New Roman" panose="020F0502020204030204" pitchFamily="34" charset="0"/>
                      </a:endParaRPr>
                    </a:p>
                  </a:txBody>
                  <a:tcPr marL="41148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291282632"/>
                  </a:ext>
                </a:extLst>
              </a:tr>
              <a:tr h="929005">
                <a:tc>
                  <a:txBody>
                    <a:bodyPr/>
                    <a:lstStyle>
                      <a:defPPr>
                        <a:defRPr lang="en-US"/>
                      </a:defPPr>
                    </a:lstStyle>
                    <a:p>
                      <a:pPr algn="ctr" rtl="0"/>
                      <a:r>
                        <a:rPr lang="ru-RU" sz="2400" noProof="0" dirty="0" smtClean="0">
                          <a:latin typeface="Felix Titling" panose="04060505060202020A04" pitchFamily="82" charset="0"/>
                          <a:cs typeface="+mj-cs"/>
                        </a:rPr>
                        <a:t>11</a:t>
                      </a:r>
                      <a:endParaRPr lang="ru-RU" sz="2400" noProof="0" dirty="0">
                        <a:latin typeface="Felix Titling" panose="04060505060202020A04" pitchFamily="82" charset="0"/>
                        <a:cs typeface="+mj-cs"/>
                      </a:endParaRP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n-US"/>
                      </a:pPr>
                      <a:r>
                        <a:rPr lang="ru-RU" sz="2400" noProof="0" dirty="0" smtClean="0">
                          <a:latin typeface="Felix Titling" panose="04060505060202020A04" pitchFamily="82" charset="0"/>
                          <a:cs typeface="Times New Roman" panose="020F0502020204030204" pitchFamily="34" charset="0"/>
                        </a:rPr>
                        <a:t>ЗАКЛЮЧЕНИЕ</a:t>
                      </a:r>
                      <a:endParaRPr lang="ru-RU" sz="2400" noProof="0" dirty="0">
                        <a:latin typeface="Felix Titling" panose="04060505060202020A04" pitchFamily="82" charset="0"/>
                        <a:cs typeface="Times New Roman" panose="020F0502020204030204" pitchFamily="34" charset="0"/>
                      </a:endParaRPr>
                    </a:p>
                  </a:txBody>
                  <a:tcPr marL="41148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612909531"/>
                  </a:ext>
                </a:extLst>
              </a:tr>
            </a:tbl>
          </a:graphicData>
        </a:graphic>
      </p:graphicFrame>
      <p:sp>
        <p:nvSpPr>
          <p:cNvPr id="5" name="Рисунок 4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4855464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3701214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="" xmlns:a16="http://schemas.microsoft.com/office/drawing/2014/main" id="{F59025BC-7A1A-3FAF-3BC0-13AF568A2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/>
              <a:t>ВВЕДЕНИЕ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E752DFB8-B7A2-DE8A-3E38-FC31706127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4586" y="2482187"/>
            <a:ext cx="5278170" cy="2595067"/>
          </a:xfrm>
        </p:spPr>
        <p:txBody>
          <a:bodyPr rtlCol="0"/>
          <a:lstStyle>
            <a:defPPr>
              <a:defRPr lang="en-US"/>
            </a:defPPr>
          </a:lstStyle>
          <a:p>
            <a:r>
              <a:rPr lang="ru-RU" dirty="0" smtClean="0"/>
              <a:t>В настоящее время многие из нас все чаще сталкиваются с такой глобальной проблемой, как ухудшение зрения, что подчеркивает актуальность данной работы. На данный момент по всему миру насчитывается не менее 2,2 </a:t>
            </a:r>
            <a:r>
              <a:rPr lang="ru-RU" dirty="0" smtClean="0"/>
              <a:t>миллиардов человек, которых настигла данная проблема. При </a:t>
            </a:r>
            <a:r>
              <a:rPr lang="ru-RU" dirty="0" smtClean="0"/>
              <a:t>этом причиной  </a:t>
            </a:r>
            <a:r>
              <a:rPr lang="ru-RU" dirty="0" smtClean="0"/>
              <a:t>ухудшения зрения </a:t>
            </a:r>
            <a:r>
              <a:rPr lang="ru-RU" dirty="0" smtClean="0"/>
              <a:t>для большей части является отсутствие профилактики. Зрение является одним из основных источников приема информации. Именно поэтому мы должны понимать как важно для нас наше зрение.</a:t>
            </a:r>
          </a:p>
          <a:p>
            <a:pPr rtl="0"/>
            <a:endParaRPr lang="ru-RU" dirty="0"/>
          </a:p>
        </p:txBody>
      </p:sp>
      <p:sp>
        <p:nvSpPr>
          <p:cNvPr id="11" name="Номер слайда 10">
            <a:extLst>
              <a:ext uri="{FF2B5EF4-FFF2-40B4-BE49-F238E27FC236}">
                <a16:creationId xmlns="" xmlns:a16="http://schemas.microsoft.com/office/drawing/2014/main" id="{3A127E98-F085-5A66-9D65-E2BAC77B0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84D792B7-0397-C047-AE12-1A03F7E3DC83}" type="slidenum">
              <a:rPr lang="ru-RU" smtClean="0"/>
              <a:pPr rtl="0"/>
              <a:t>3</a:t>
            </a:fld>
            <a:endParaRPr lang="ru-RU"/>
          </a:p>
        </p:txBody>
      </p:sp>
      <p:sp>
        <p:nvSpPr>
          <p:cNvPr id="8" name="Рисунок 7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52270" y="937895"/>
            <a:ext cx="3230625" cy="49874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316885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Ряд столбов из белого мрамора">
            <a:extLst>
              <a:ext uri="{FF2B5EF4-FFF2-40B4-BE49-F238E27FC236}">
                <a16:creationId xmlns="" xmlns:a16="http://schemas.microsoft.com/office/drawing/2014/main" id="{515BB532-51DF-321C-7800-6827120DB45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colorTemperature colorTemp="7980"/>
                    </a14:imgEffect>
                    <a14:imgEffect>
                      <a14:saturation sat="45000"/>
                    </a14:imgEffect>
                    <a14:imgEffect>
                      <a14:brightnessContrast bright="-67000" contrast="-41000"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3" name="Заголовок 2">
            <a:extLst>
              <a:ext uri="{FF2B5EF4-FFF2-40B4-BE49-F238E27FC236}">
                <a16:creationId xmlns="" xmlns:a16="http://schemas.microsoft.com/office/drawing/2014/main" id="{A25B87C0-1FA0-EABB-EF67-261E89409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Основной целью проекта является: изучение причин ухудшения 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39AF711E-23B5-8216-7359-9690CF61DB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47688" y="4718304"/>
            <a:ext cx="2889504" cy="365760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sz="4800" i="1" dirty="0" smtClean="0"/>
              <a:t>зрения</a:t>
            </a:r>
            <a:endParaRPr lang="ru-RU" sz="4800" i="1" dirty="0"/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="" xmlns:a16="http://schemas.microsoft.com/office/drawing/2014/main" id="{F6371A21-ED92-D1B5-A557-2DD777A2202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12700" y="5282777"/>
            <a:ext cx="6535479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="" xmlns:a16="http://schemas.microsoft.com/office/drawing/2014/main" id="{7FEEBC66-8A88-7748-D315-C8A4BDE779A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696893" y="5282777"/>
            <a:ext cx="2495107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569336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7A45AFD3-F0EF-D088-D9F6-0111FE57B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СТРОЕНИЕ ГЛАЗА</a:t>
            </a:r>
            <a:endParaRPr lang="ru-RU" dirty="0"/>
          </a:p>
        </p:txBody>
      </p:sp>
      <p:graphicFrame>
        <p:nvGraphicFramePr>
          <p:cNvPr id="4" name="Таблица 4">
            <a:extLst>
              <a:ext uri="{FF2B5EF4-FFF2-40B4-BE49-F238E27FC236}">
                <a16:creationId xmlns="" xmlns:a16="http://schemas.microsoft.com/office/drawing/2014/main" id="{98AFEAF5-9B54-24D0-0679-F8275B7A45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119144093"/>
              </p:ext>
            </p:extLst>
          </p:nvPr>
        </p:nvGraphicFramePr>
        <p:xfrm>
          <a:off x="433973" y="1105140"/>
          <a:ext cx="5341185" cy="53197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80194">
                  <a:extLst>
                    <a:ext uri="{9D8B030D-6E8A-4147-A177-3AD203B41FA5}">
                      <a16:colId xmlns="" xmlns:a16="http://schemas.microsoft.com/office/drawing/2014/main" val="1689330750"/>
                    </a:ext>
                  </a:extLst>
                </a:gridCol>
                <a:gridCol w="2260991">
                  <a:extLst>
                    <a:ext uri="{9D8B030D-6E8A-4147-A177-3AD203B41FA5}">
                      <a16:colId xmlns="" xmlns:a16="http://schemas.microsoft.com/office/drawing/2014/main" val="2660631934"/>
                    </a:ext>
                  </a:extLst>
                </a:gridCol>
              </a:tblGrid>
              <a:tr h="1094557">
                <a:tc>
                  <a:txBody>
                    <a:bodyPr/>
                    <a:lstStyle>
                      <a:defPPr>
                        <a:defRPr lang="en-US"/>
                      </a:defPPr>
                    </a:lstStyle>
                    <a:p>
                      <a:pPr algn="ctr" rtl="0"/>
                      <a:endParaRPr lang="ru-RU" noProof="0" dirty="0"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</a:lstStyle>
                    <a:p>
                      <a:pPr algn="ctr" rtl="0"/>
                      <a:r>
                        <a:rPr lang="ru-RU" b="0" noProof="0" dirty="0" smtClean="0">
                          <a:solidFill>
                            <a:schemeClr val="accent1"/>
                          </a:solidFill>
                          <a:latin typeface="Felix Titling" panose="04060505060202020A04" pitchFamily="82" charset="0"/>
                          <a:cs typeface="Times New Roman"/>
                        </a:rPr>
                        <a:t>ПРИДАТКИ</a:t>
                      </a:r>
                      <a:r>
                        <a:rPr lang="ru-RU" b="0" baseline="0" noProof="0" dirty="0" smtClean="0">
                          <a:solidFill>
                            <a:schemeClr val="accent1"/>
                          </a:solidFill>
                          <a:latin typeface="Felix Titling" panose="04060505060202020A04" pitchFamily="82" charset="0"/>
                          <a:cs typeface="Times New Roman"/>
                        </a:rPr>
                        <a:t> И ЧАСТИ ГЛАЗА</a:t>
                      </a:r>
                      <a:endParaRPr lang="ru-RU" b="0" noProof="0" dirty="0">
                        <a:solidFill>
                          <a:schemeClr val="accent1"/>
                        </a:solidFill>
                        <a:latin typeface="Felix Titling" panose="04060505060202020A04" pitchFamily="82" charset="0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479928716"/>
                  </a:ext>
                </a:extLst>
              </a:tr>
              <a:tr h="775519">
                <a:tc>
                  <a:txBody>
                    <a:bodyPr/>
                    <a:lstStyle>
                      <a:defPPr>
                        <a:defRPr lang="en-US"/>
                      </a:defPPr>
                    </a:lstStyle>
                    <a:p>
                      <a:pPr algn="ctr" rtl="0"/>
                      <a:r>
                        <a:rPr lang="ru-RU" b="0" i="0" noProof="0" dirty="0" smtClean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/>
                        </a:rPr>
                        <a:t>ВСПОМОГАТЕЛЬНЫЕ ОРГАНЫ</a:t>
                      </a:r>
                      <a:endParaRPr lang="ru-RU" b="0" i="0" noProof="0" dirty="0">
                        <a:solidFill>
                          <a:schemeClr val="accent1"/>
                        </a:solidFill>
                        <a:latin typeface="Calibri" panose="020F0502020204030204" pitchFamily="34" charset="0"/>
                        <a:cs typeface="Calibri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</a:lstStyle>
                    <a:p>
                      <a:pPr algn="ctr" rtl="0"/>
                      <a:r>
                        <a:rPr lang="ru-RU" noProof="0" dirty="0" smtClean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/>
                        </a:rPr>
                        <a:t>1.БРОВИ</a:t>
                      </a:r>
                    </a:p>
                    <a:p>
                      <a:pPr algn="ctr" rtl="0"/>
                      <a:r>
                        <a:rPr lang="ru-RU" noProof="0" dirty="0" smtClean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/>
                        </a:rPr>
                        <a:t>2.ВЕКИ</a:t>
                      </a:r>
                      <a:endParaRPr lang="ru-RU" noProof="0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alibri" panose="020F0502020204030204" pitchFamily="34" charset="0"/>
                        <a:cs typeface="Calibri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760208656"/>
                  </a:ext>
                </a:extLst>
              </a:tr>
              <a:tr h="777209">
                <a:tc>
                  <a:txBody>
                    <a:bodyPr/>
                    <a:lstStyle>
                      <a:defPPr>
                        <a:defRPr lang="en-US"/>
                      </a:defPPr>
                    </a:lstStyle>
                    <a:p>
                      <a:pPr algn="ctr" rtl="0"/>
                      <a:r>
                        <a:rPr lang="ru-RU" b="0" i="0" noProof="0" dirty="0" smtClean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/>
                        </a:rPr>
                        <a:t>ОБОЛОЧКА</a:t>
                      </a:r>
                      <a:r>
                        <a:rPr lang="ru-RU" b="0" i="0" baseline="0" noProof="0" dirty="0" smtClean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/>
                        </a:rPr>
                        <a:t> ГЛАЗА</a:t>
                      </a:r>
                      <a:endParaRPr lang="ru-RU" b="0" i="0" noProof="0" dirty="0">
                        <a:solidFill>
                          <a:schemeClr val="accent1"/>
                        </a:solidFill>
                        <a:latin typeface="Calibri" panose="020F0502020204030204" pitchFamily="34" charset="0"/>
                        <a:cs typeface="Calibri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</a:lstStyle>
                    <a:p>
                      <a:pPr algn="ctr" rtl="0"/>
                      <a:r>
                        <a:rPr lang="ru-RU" noProof="0" dirty="0" smtClean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/>
                        </a:rPr>
                        <a:t>1.СЕТЧАТКА</a:t>
                      </a:r>
                    </a:p>
                    <a:p>
                      <a:pPr algn="ctr" rtl="0"/>
                      <a:r>
                        <a:rPr lang="ru-RU" baseline="0" noProof="0" dirty="0" smtClean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/>
                        </a:rPr>
                        <a:t>2.СОСУДИСТАЯ ОБОЛОЧКА </a:t>
                      </a:r>
                    </a:p>
                    <a:p>
                      <a:pPr algn="ctr" rtl="0"/>
                      <a:r>
                        <a:rPr lang="ru-RU" baseline="0" noProof="0" dirty="0" smtClean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/>
                        </a:rPr>
                        <a:t>3.СКЛЕРА</a:t>
                      </a:r>
                      <a:endParaRPr lang="ru-RU" noProof="0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alibri" panose="020F0502020204030204" pitchFamily="34" charset="0"/>
                        <a:cs typeface="Calibri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634243071"/>
                  </a:ext>
                </a:extLst>
              </a:tr>
              <a:tr h="781144">
                <a:tc>
                  <a:txBody>
                    <a:bodyPr/>
                    <a:lstStyle>
                      <a:defPPr>
                        <a:defRPr lang="en-US"/>
                      </a:defPPr>
                    </a:lstStyle>
                    <a:p>
                      <a:pPr algn="ctr" rtl="0"/>
                      <a:r>
                        <a:rPr lang="ru-RU" b="0" i="0" noProof="0" dirty="0" smtClean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/>
                        </a:rPr>
                        <a:t>ОПТИЧЕСКАЯ </a:t>
                      </a:r>
                      <a:endParaRPr lang="ru-RU" b="0" i="0" noProof="0" dirty="0">
                        <a:solidFill>
                          <a:schemeClr val="accent1"/>
                        </a:solidFill>
                        <a:latin typeface="Calibri" panose="020F0502020204030204" pitchFamily="34" charset="0"/>
                        <a:cs typeface="Calibri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</a:lstStyle>
                    <a:p>
                      <a:pPr algn="ctr" rtl="0"/>
                      <a:r>
                        <a:rPr lang="ru-RU" noProof="0" dirty="0" smtClean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/>
                        </a:rPr>
                        <a:t>1.РОГОВИЦА</a:t>
                      </a:r>
                    </a:p>
                    <a:p>
                      <a:pPr algn="ctr" rtl="0"/>
                      <a:r>
                        <a:rPr lang="ru-RU" noProof="0" dirty="0" smtClean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/>
                        </a:rPr>
                        <a:t>2.РАДУЖКА</a:t>
                      </a:r>
                    </a:p>
                    <a:p>
                      <a:pPr algn="ctr" rtl="0"/>
                      <a:r>
                        <a:rPr lang="ru-RU" noProof="0" dirty="0" smtClean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/>
                        </a:rPr>
                        <a:t>3.ЗРАЧОК</a:t>
                      </a:r>
                    </a:p>
                    <a:p>
                      <a:pPr algn="ctr" rtl="0"/>
                      <a:r>
                        <a:rPr lang="ru-RU" noProof="0" dirty="0" smtClean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/>
                        </a:rPr>
                        <a:t>4.ХРУСТАЛИК</a:t>
                      </a:r>
                      <a:r>
                        <a:rPr lang="ru-RU" baseline="0" noProof="0" dirty="0" smtClean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/>
                        </a:rPr>
                        <a:t> </a:t>
                      </a:r>
                    </a:p>
                    <a:p>
                      <a:pPr algn="ctr" rtl="0"/>
                      <a:r>
                        <a:rPr lang="ru-RU" baseline="0" noProof="0" dirty="0" smtClean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/>
                        </a:rPr>
                        <a:t>5.СТЕКЛОВИДНОЕ ТЕЛО</a:t>
                      </a:r>
                      <a:endParaRPr lang="ru-RU" noProof="0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alibri" panose="020F0502020204030204" pitchFamily="34" charset="0"/>
                        <a:cs typeface="Calibri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415808797"/>
                  </a:ext>
                </a:extLst>
              </a:tr>
              <a:tr h="523567">
                <a:tc>
                  <a:txBody>
                    <a:bodyPr/>
                    <a:lstStyle>
                      <a:defPPr>
                        <a:defRPr lang="en-US"/>
                      </a:defPPr>
                    </a:lstStyle>
                    <a:p>
                      <a:pPr algn="ctr" rtl="0"/>
                      <a:r>
                        <a:rPr lang="ru-RU" b="0" i="0" noProof="0" dirty="0" smtClean="0">
                          <a:solidFill>
                            <a:schemeClr val="accent1"/>
                          </a:solidFill>
                          <a:latin typeface="Calibri" panose="020F0502020204030204" pitchFamily="34" charset="0"/>
                          <a:cs typeface="Calibri"/>
                        </a:rPr>
                        <a:t>СВЕТОПРИНИМАЮЩАЯ</a:t>
                      </a:r>
                      <a:endParaRPr lang="ru-RU" b="0" i="0" noProof="0" dirty="0">
                        <a:solidFill>
                          <a:schemeClr val="accent1"/>
                        </a:solidFill>
                        <a:latin typeface="Calibri" panose="020F0502020204030204" pitchFamily="34" charset="0"/>
                        <a:cs typeface="Calibri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</a:lstStyle>
                    <a:p>
                      <a:pPr algn="ctr" rtl="0"/>
                      <a:r>
                        <a:rPr lang="ru-RU" noProof="0" dirty="0" smtClean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/>
                        </a:rPr>
                        <a:t>1.ФОТОРЕЦЕПТОРЫ</a:t>
                      </a:r>
                      <a:endParaRPr lang="ru-RU" noProof="0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Calibri" panose="020F0502020204030204" pitchFamily="34" charset="0"/>
                        <a:cs typeface="Calibri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80950325"/>
                  </a:ext>
                </a:extLst>
              </a:tr>
            </a:tbl>
          </a:graphicData>
        </a:graphic>
      </p:graphicFrame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6F202D71-F202-B767-2704-F4AC06C53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84D792B7-0397-C047-AE12-1A03F7E3DC83}" type="slidenum">
              <a:rPr lang="ru-RU" smtClean="0"/>
              <a:pPr rtl="0"/>
              <a:t>5</a:t>
            </a:fld>
            <a:endParaRPr lang="ru-RU"/>
          </a:p>
        </p:txBody>
      </p:sp>
      <p:pic>
        <p:nvPicPr>
          <p:cNvPr id="7" name="Рисунок 6" descr="Строение глаза и функционирование зрительной системы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01969" y="1791351"/>
            <a:ext cx="5572409" cy="342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="" xmlns:p14="http://schemas.microsoft.com/office/powerpoint/2010/main" val="481054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/>
        </p:nvSpPr>
        <p:spPr>
          <a:xfrm>
            <a:off x="2852930" y="444987"/>
            <a:ext cx="60724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i="1" dirty="0" smtClean="0">
                <a:latin typeface="+mj-lt"/>
              </a:rPr>
              <a:t>ПРИЧИНЫ НАРУШЕНИЯ ЗРЕНИЯ</a:t>
            </a:r>
            <a:endParaRPr lang="ru-RU" sz="4000" i="1" dirty="0">
              <a:latin typeface="+mj-lt"/>
            </a:endParaRPr>
          </a:p>
        </p:txBody>
      </p:sp>
      <p:graphicFrame>
        <p:nvGraphicFramePr>
          <p:cNvPr id="18" name="Таблица 17"/>
          <p:cNvGraphicFramePr>
            <a:graphicFrameLocks noGrp="1"/>
          </p:cNvGraphicFramePr>
          <p:nvPr/>
        </p:nvGraphicFramePr>
        <p:xfrm>
          <a:off x="516046" y="1116765"/>
          <a:ext cx="10882268" cy="51618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41134"/>
                <a:gridCol w="5441134"/>
              </a:tblGrid>
              <a:tr h="2633347">
                <a:tc>
                  <a:txBody>
                    <a:bodyPr/>
                    <a:lstStyle/>
                    <a:p>
                      <a:r>
                        <a:rPr lang="ru-RU" sz="4000" b="0" i="1" dirty="0" smtClean="0">
                          <a:solidFill>
                            <a:schemeClr val="tx1"/>
                          </a:solidFill>
                          <a:latin typeface="+mj-lt"/>
                        </a:rPr>
                        <a:t>       ВРОЖДЕННЫЕ</a:t>
                      </a:r>
                      <a:endParaRPr lang="ru-RU" sz="4000" b="0" i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ru-RU" sz="2000" b="0" i="1" kern="1200" dirty="0" smtClean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1)Наследственность. Зачастую если болезнь имеется у обоих родителей, то с большей вероятностью 70%-80%  она передастся ребенку</a:t>
                      </a:r>
                    </a:p>
                    <a:p>
                      <a:pPr lvl="0"/>
                      <a:r>
                        <a:rPr lang="ru-RU" sz="2000" b="0" i="1" kern="1200" dirty="0" smtClean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2)Недоношенность. У каждого третьего недоношенного ребенка наблюдаются проблемы со зрением.</a:t>
                      </a:r>
                    </a:p>
                    <a:p>
                      <a:pPr lvl="0"/>
                      <a:r>
                        <a:rPr lang="ru-RU" sz="2000" b="0" i="1" kern="1200" dirty="0" smtClean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3)Патологии. </a:t>
                      </a:r>
                    </a:p>
                    <a:p>
                      <a:pPr lvl="0"/>
                      <a:r>
                        <a:rPr lang="ru-RU" sz="2000" b="0" i="1" kern="1200" dirty="0" smtClean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4)Употребление вредных веществ при вынашивании .</a:t>
                      </a:r>
                    </a:p>
                    <a:p>
                      <a:pPr lvl="0"/>
                      <a:r>
                        <a:rPr lang="ru-RU" sz="2000" b="0" i="1" kern="1200" dirty="0" smtClean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5)Генетические мутации у плода.</a:t>
                      </a:r>
                      <a:endParaRPr lang="ru-RU" sz="1800" b="0" i="1" kern="1200" dirty="0" smtClean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  <a:p>
                      <a:endParaRPr lang="ru-RU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2357653">
                <a:tc>
                  <a:txBody>
                    <a:bodyPr/>
                    <a:lstStyle/>
                    <a:p>
                      <a:r>
                        <a:rPr lang="ru-RU" sz="4000" i="1" dirty="0" smtClean="0">
                          <a:latin typeface="+mj-lt"/>
                        </a:rPr>
                        <a:t>    ПРИОБРЕТЕННЫЕ</a:t>
                      </a:r>
                      <a:endParaRPr lang="ru-RU" sz="4000" i="1" dirty="0">
                        <a:latin typeface="+mj-lt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ru-RU" sz="1800" b="0" i="1" kern="120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1)Мобильные устройства, компьютеры  и т.д. </a:t>
                      </a:r>
                    </a:p>
                    <a:p>
                      <a:r>
                        <a:rPr lang="ru-RU" sz="1800" b="0" i="1" kern="120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Многие подростки проводят большую часть своего времени, смотря в маленький экран телефона, что достаточно сильно способствует ухудшению зрения.  </a:t>
                      </a:r>
                    </a:p>
                    <a:p>
                      <a:pPr lvl="0"/>
                      <a:r>
                        <a:rPr lang="ru-RU" sz="1800" b="0" i="1" kern="120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2)Плохое освещение. </a:t>
                      </a:r>
                    </a:p>
                    <a:p>
                      <a:r>
                        <a:rPr lang="ru-RU" sz="1800" b="0" i="1" kern="120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Неравномерность источника освещения – недостаток его или избыток, имеют негативное воздействие на глаза. </a:t>
                      </a:r>
                    </a:p>
                    <a:p>
                      <a:pPr lvl="0"/>
                      <a:r>
                        <a:rPr lang="ru-RU" sz="1800" b="0" i="1" kern="120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3)Сухость глаз. 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2146925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E0207CC-F57D-C682-BCC1-97ABF3D06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66344"/>
            <a:ext cx="5961888" cy="996696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САМЫЕ РАСРОСТРАНЕННЫЕ ЗАБОЛЕВАНИЯ  ГЛАЗ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90C12D66-2ED9-2378-9E40-AB8178B922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6" y="1618488"/>
            <a:ext cx="1819656" cy="667512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БЛИЗОРУКОСТЬ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3CF1C4FC-CCD5-21A7-3E28-F1237B3A4F19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84448" y="1618488"/>
            <a:ext cx="1819656" cy="667512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ДАЛЬНОЗОРКОСТЬ</a:t>
            </a: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="" xmlns:a16="http://schemas.microsoft.com/office/drawing/2014/main" id="{642336D1-B6E9-A85E-2BAD-474E0CB192C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6510528" y="1371600"/>
            <a:ext cx="1819656" cy="667512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ВОЗРАСТНАЯ МАКУЛЯРНАЯ ДЕГЕНЕРАЦИЯ 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1752E91D-0BF9-6D9C-6410-264DCA3E13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528048" y="1618488"/>
            <a:ext cx="1819656" cy="667512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ДИАБЕТИЧЕСКАЯ РЕТИНОПАТИЯ</a:t>
            </a:r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="" xmlns:a16="http://schemas.microsoft.com/office/drawing/2014/main" id="{21AAAA96-4376-00C3-B83B-688B4E1A7124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630936" y="2321416"/>
            <a:ext cx="2167128" cy="310896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2.5 млрд. человек</a:t>
            </a:r>
            <a:endParaRPr lang="ru-RU" dirty="0"/>
          </a:p>
        </p:txBody>
      </p:sp>
      <p:sp>
        <p:nvSpPr>
          <p:cNvPr id="9" name="Текст 8">
            <a:extLst>
              <a:ext uri="{FF2B5EF4-FFF2-40B4-BE49-F238E27FC236}">
                <a16:creationId xmlns="" xmlns:a16="http://schemas.microsoft.com/office/drawing/2014/main" id="{59C5E90A-B2DF-3D94-9F77-92E97E1F4928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3584448" y="2321416"/>
            <a:ext cx="2898648" cy="310896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1.7 млрд. человек</a:t>
            </a:r>
            <a:endParaRPr lang="ru-RU" dirty="0"/>
          </a:p>
          <a:p>
            <a:pPr rtl="0"/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="" xmlns:a16="http://schemas.microsoft.com/office/drawing/2014/main" id="{A164E607-D2B0-611F-E588-60CE21453F58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6483096" y="2321416"/>
            <a:ext cx="2167128" cy="310896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196 млн. человек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="" xmlns:a16="http://schemas.microsoft.com/office/drawing/2014/main" id="{819BD7C0-7C12-7F9A-9BE4-17BE4D2E217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28049" y="2321416"/>
            <a:ext cx="1911096" cy="438912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146 млн. человек</a:t>
            </a:r>
            <a:endParaRPr lang="ru-RU" dirty="0"/>
          </a:p>
        </p:txBody>
      </p:sp>
      <p:sp>
        <p:nvSpPr>
          <p:cNvPr id="30" name="Номер слайда 29">
            <a:extLst>
              <a:ext uri="{FF2B5EF4-FFF2-40B4-BE49-F238E27FC236}">
                <a16:creationId xmlns="" xmlns:a16="http://schemas.microsoft.com/office/drawing/2014/main" id="{6063E35B-2924-C719-73C0-F4B6C4375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84D792B7-0397-C047-AE12-1A03F7E3DC83}" type="slidenum">
              <a:rPr lang="ru-RU" smtClean="0"/>
              <a:pPr rtl="0"/>
              <a:t>7</a:t>
            </a:fld>
            <a:endParaRPr lang="ru-RU"/>
          </a:p>
        </p:txBody>
      </p:sp>
      <p:sp>
        <p:nvSpPr>
          <p:cNvPr id="19" name="Рисунок 18"/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21" name="Рисунок 20"/>
          <p:cNvSpPr>
            <a:spLocks noGrp="1"/>
          </p:cNvSpPr>
          <p:nvPr>
            <p:ph type="pic" sz="quarter" idx="23"/>
          </p:nvPr>
        </p:nvSpPr>
        <p:spPr/>
      </p:sp>
      <p:sp>
        <p:nvSpPr>
          <p:cNvPr id="23" name="Рисунок 22"/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25" name="Рисунок 24"/>
          <p:cNvSpPr>
            <a:spLocks noGrp="1"/>
          </p:cNvSpPr>
          <p:nvPr>
            <p:ph type="pic" sz="quarter" idx="26"/>
          </p:nvPr>
        </p:nvSpPr>
        <p:spPr/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41998" y="2841879"/>
            <a:ext cx="1891473" cy="27359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675316" y="2855706"/>
            <a:ext cx="1902524" cy="2712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599682" y="2836885"/>
            <a:ext cx="1895094" cy="27135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9538039" y="2861310"/>
            <a:ext cx="1899497" cy="27073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83693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E0207CC-F57D-C682-BCC1-97ABF3D06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5920" y="173736"/>
            <a:ext cx="9290304" cy="722376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ПРАВИЛА БЕРЕЖНОГО ОТНОШЕНИЯ К ЗРЕНИЮ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90C12D66-2ED9-2378-9E40-AB8178B92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ГИМНАСТИКА</a:t>
            </a:r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="" xmlns:a16="http://schemas.microsoft.com/office/drawing/2014/main" id="{21AAAA96-4376-00C3-B83B-688B4E1A7124}"/>
              </a:ext>
            </a:extLst>
          </p:cNvPr>
          <p:cNvSpPr>
            <a:spLocks noGrp="1"/>
          </p:cNvSpPr>
          <p:nvPr>
            <p:ph type="body" idx="17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2 РАЗА В ДЕНЬ</a:t>
            </a:r>
            <a:endParaRPr lang="ru-RU" dirty="0"/>
          </a:p>
        </p:txBody>
      </p:sp>
      <p:sp>
        <p:nvSpPr>
          <p:cNvPr id="105" name="Текст 104">
            <a:extLst>
              <a:ext uri="{FF2B5EF4-FFF2-40B4-BE49-F238E27FC236}">
                <a16:creationId xmlns="" xmlns:a16="http://schemas.microsoft.com/office/drawing/2014/main" id="{5ED31890-00DD-D773-8150-C02BB73CBF8A}"/>
              </a:ext>
            </a:extLst>
          </p:cNvPr>
          <p:cNvSpPr>
            <a:spLocks noGrp="1"/>
          </p:cNvSpPr>
          <p:nvPr>
            <p:ph type="body" idx="35"/>
          </p:nvPr>
        </p:nvSpPr>
        <p:spPr>
          <a:xfrm>
            <a:off x="576072" y="5468112"/>
            <a:ext cx="2660904" cy="310896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УПОТРЕБЛЯТЬ ВИТАМИНЫ С и Е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3CF1C4FC-CCD5-21A7-3E28-F1237B3A4F19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НЕ ЧИТАТЬ ЛЕЖА</a:t>
            </a:r>
            <a:endParaRPr lang="ru-RU" dirty="0"/>
          </a:p>
        </p:txBody>
      </p:sp>
      <p:sp>
        <p:nvSpPr>
          <p:cNvPr id="107" name="Текст 106">
            <a:extLst>
              <a:ext uri="{FF2B5EF4-FFF2-40B4-BE49-F238E27FC236}">
                <a16:creationId xmlns="" xmlns:a16="http://schemas.microsoft.com/office/drawing/2014/main" id="{1F57A814-726E-7869-EB28-D6A6E463A23E}"/>
              </a:ext>
            </a:extLst>
          </p:cNvPr>
          <p:cNvSpPr>
            <a:spLocks noGrp="1"/>
          </p:cNvSpPr>
          <p:nvPr>
            <p:ph type="body" idx="37"/>
          </p:nvPr>
        </p:nvSpPr>
        <p:spPr>
          <a:xfrm>
            <a:off x="3299824" y="5477256"/>
            <a:ext cx="2588912" cy="310896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СМ </a:t>
            </a:r>
            <a:r>
              <a:rPr lang="ru-RU" dirty="0" smtClean="0"/>
              <a:t>ОТРЕТЬ ТЕЛЕВИЗОР</a:t>
            </a:r>
            <a:endParaRPr lang="ru-RU" dirty="0"/>
          </a:p>
        </p:txBody>
      </p:sp>
      <p:sp>
        <p:nvSpPr>
          <p:cNvPr id="103" name="Текст 102">
            <a:extLst>
              <a:ext uri="{FF2B5EF4-FFF2-40B4-BE49-F238E27FC236}">
                <a16:creationId xmlns="" xmlns:a16="http://schemas.microsoft.com/office/drawing/2014/main" id="{275A345D-6FBF-F9CD-BFA7-EB40E0B4FB01}"/>
              </a:ext>
            </a:extLst>
          </p:cNvPr>
          <p:cNvSpPr>
            <a:spLocks noGrp="1"/>
          </p:cNvSpPr>
          <p:nvPr>
            <p:ph type="body" idx="33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НЕ БОЛЕЕ 1.5 ЧАСА В ДЕНЬ</a:t>
            </a:r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="" xmlns:a16="http://schemas.microsoft.com/office/drawing/2014/main" id="{642336D1-B6E9-A85E-2BAD-474E0CB192C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5653132" y="2898648"/>
            <a:ext cx="4121804" cy="310896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ЗАЩИТА ОТ ПОПАДАНИЯ ИНОРОДНЫХ ВЕЩЕСТВ</a:t>
            </a:r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="" xmlns:a16="http://schemas.microsoft.com/office/drawing/2014/main" id="{A164E607-D2B0-611F-E588-60CE21453F58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ПЫЛИ И ТД </a:t>
            </a:r>
            <a:endParaRPr lang="ru-RU" dirty="0"/>
          </a:p>
        </p:txBody>
      </p:sp>
      <p:sp>
        <p:nvSpPr>
          <p:cNvPr id="108" name="Текст 107">
            <a:extLst>
              <a:ext uri="{FF2B5EF4-FFF2-40B4-BE49-F238E27FC236}">
                <a16:creationId xmlns="" xmlns:a16="http://schemas.microsoft.com/office/drawing/2014/main" id="{820B9948-7506-7F62-A711-98BD545EF51C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279496" y="5504688"/>
            <a:ext cx="2690767" cy="310896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СМОТРЕТЬ НА ВОСХ. И ЗАХОДЯЩ. СОЛНЦЕ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1752E91D-0BF9-6D9C-6410-264DCA3E13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337584" y="2880360"/>
            <a:ext cx="2616671" cy="310896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ПРАВИЛЬНО СИДЕТЬ ПРИ ЧТЕНИИ</a:t>
            </a:r>
            <a:endParaRPr lang="ru-RU" dirty="0"/>
          </a:p>
        </p:txBody>
      </p:sp>
      <p:sp>
        <p:nvSpPr>
          <p:cNvPr id="106" name="Текст 105">
            <a:extLst>
              <a:ext uri="{FF2B5EF4-FFF2-40B4-BE49-F238E27FC236}">
                <a16:creationId xmlns="" xmlns:a16="http://schemas.microsoft.com/office/drawing/2014/main" id="{75A67C8C-EC3C-C8CD-4B61-448ED3DDD72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8857524" y="5522976"/>
            <a:ext cx="2938235" cy="310896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 ЭКРАНА </a:t>
            </a:r>
            <a:r>
              <a:rPr lang="ru-RU" dirty="0" smtClean="0"/>
              <a:t>ТЕЛЕВИЗОРА</a:t>
            </a:r>
            <a:endParaRPr lang="ru-RU" dirty="0"/>
          </a:p>
        </p:txBody>
      </p:sp>
      <p:sp>
        <p:nvSpPr>
          <p:cNvPr id="102" name="Текст 101">
            <a:extLst>
              <a:ext uri="{FF2B5EF4-FFF2-40B4-BE49-F238E27FC236}">
                <a16:creationId xmlns="" xmlns:a16="http://schemas.microsoft.com/office/drawing/2014/main" id="{12ACC907-1C7F-A5B0-9DB8-AA04DAFB2D5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НЕ БЛИЖЕ 3 М</a:t>
            </a:r>
          </a:p>
          <a:p>
            <a:pPr rtl="0"/>
            <a:endParaRPr lang="ru-RU" dirty="0"/>
          </a:p>
        </p:txBody>
      </p:sp>
      <p:sp>
        <p:nvSpPr>
          <p:cNvPr id="154" name="Номер слайда 153">
            <a:extLst>
              <a:ext uri="{FF2B5EF4-FFF2-40B4-BE49-F238E27FC236}">
                <a16:creationId xmlns="" xmlns:a16="http://schemas.microsoft.com/office/drawing/2014/main" id="{CBCC4759-150B-E28F-8306-FB9222EF6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84D792B7-0397-C047-AE12-1A03F7E3DC83}" type="slidenum">
              <a:rPr lang="ru-RU" smtClean="0"/>
              <a:pPr rtl="0"/>
              <a:t>8</a:t>
            </a:fld>
            <a:endParaRPr lang="ru-RU"/>
          </a:p>
        </p:txBody>
      </p:sp>
      <p:sp>
        <p:nvSpPr>
          <p:cNvPr id="43" name="Рисунок 42"/>
          <p:cNvSpPr>
            <a:spLocks noGrp="1"/>
          </p:cNvSpPr>
          <p:nvPr>
            <p:ph type="pic" sz="quarter" idx="22"/>
          </p:nvPr>
        </p:nvSpPr>
        <p:spPr/>
      </p:sp>
      <p:pic>
        <p:nvPicPr>
          <p:cNvPr id="45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97407" y="1252728"/>
            <a:ext cx="1609217" cy="16276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3" name="Picture 3"/>
          <p:cNvPicPr>
            <a:picLocks noGrp="1" noChangeAspect="1" noChangeArrowheads="1"/>
          </p:cNvPicPr>
          <p:nvPr>
            <p:ph type="pic" sz="quarter" idx="23"/>
          </p:nvPr>
        </p:nvPicPr>
        <p:blipFill>
          <a:blip r:embed="rId4"/>
          <a:srcRect t="900" b="900"/>
          <a:stretch>
            <a:fillRect/>
          </a:stretch>
        </p:blipFill>
        <p:spPr bwMode="auto"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4" name="Picture 4"/>
          <p:cNvPicPr>
            <a:picLocks noGrp="1" noChangeAspect="1" noChangeArrowheads="1"/>
          </p:cNvPicPr>
          <p:nvPr>
            <p:ph type="pic" sz="quarter" idx="24"/>
          </p:nvPr>
        </p:nvPicPr>
        <p:blipFill>
          <a:blip r:embed="rId5"/>
          <a:srcRect t="2200" b="2200"/>
          <a:stretch>
            <a:fillRect/>
          </a:stretch>
        </p:blipFill>
        <p:spPr bwMode="auto">
          <a:xfrm>
            <a:off x="6796088" y="1252538"/>
            <a:ext cx="1609725" cy="160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5" name="Picture 5"/>
          <p:cNvPicPr>
            <a:picLocks noGrp="1" noChangeAspect="1" noChangeArrowheads="1"/>
          </p:cNvPicPr>
          <p:nvPr>
            <p:ph type="pic" sz="quarter" idx="26"/>
          </p:nvPr>
        </p:nvPicPr>
        <p:blipFill>
          <a:blip r:embed="rId6"/>
          <a:srcRect t="3537" b="3537"/>
          <a:stretch>
            <a:fillRect/>
          </a:stretch>
        </p:blipFill>
        <p:spPr bwMode="auto"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6" name="Picture 6"/>
          <p:cNvPicPr>
            <a:picLocks noGrp="1" noChangeAspect="1" noChangeArrowheads="1"/>
          </p:cNvPicPr>
          <p:nvPr>
            <p:ph type="pic" sz="quarter" idx="27"/>
          </p:nvPr>
        </p:nvPicPr>
        <p:blipFill>
          <a:blip r:embed="rId7"/>
          <a:srcRect t="5638" b="5638"/>
          <a:stretch>
            <a:fillRect/>
          </a:stretch>
        </p:blipFill>
        <p:spPr bwMode="auto">
          <a:xfrm>
            <a:off x="1101725" y="3867150"/>
            <a:ext cx="1609725" cy="160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7" name="Picture 7"/>
          <p:cNvPicPr>
            <a:picLocks noGrp="1" noChangeAspect="1" noChangeArrowheads="1"/>
          </p:cNvPicPr>
          <p:nvPr>
            <p:ph type="pic" sz="quarter" idx="30"/>
          </p:nvPr>
        </p:nvPicPr>
        <p:blipFill>
          <a:blip r:embed="rId8"/>
          <a:srcRect t="5556" b="5556"/>
          <a:stretch>
            <a:fillRect/>
          </a:stretch>
        </p:blipFill>
        <p:spPr bwMode="auto"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8" name="Picture 8"/>
          <p:cNvPicPr>
            <a:picLocks noGrp="1" noChangeAspect="1" noChangeArrowheads="1"/>
          </p:cNvPicPr>
          <p:nvPr>
            <p:ph type="pic" sz="quarter" idx="28"/>
          </p:nvPr>
        </p:nvPicPr>
        <p:blipFill>
          <a:blip r:embed="rId9"/>
          <a:srcRect l="10565" r="10565"/>
          <a:stretch>
            <a:fillRect/>
          </a:stretch>
        </p:blipFill>
        <p:spPr bwMode="auto"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9" name="Picture 9"/>
          <p:cNvPicPr>
            <a:picLocks noGrp="1" noChangeAspect="1" noChangeArrowheads="1"/>
          </p:cNvPicPr>
          <p:nvPr>
            <p:ph type="pic" sz="quarter" idx="29"/>
          </p:nvPr>
        </p:nvPicPr>
        <p:blipFill>
          <a:blip r:embed="rId10"/>
          <a:srcRect l="4375" r="4375"/>
          <a:stretch>
            <a:fillRect/>
          </a:stretch>
        </p:blipFill>
        <p:spPr bwMode="auto">
          <a:xfrm>
            <a:off x="6841853" y="3901119"/>
            <a:ext cx="1609344" cy="16093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956981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="" xmlns:a16="http://schemas.microsoft.com/office/drawing/2014/main" id="{B7008789-8D5C-35C3-4116-40899E785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ПРИЗНАКИ УТОМЛЯЕМОСТИ ГЛАЗ</a:t>
            </a:r>
            <a:endParaRPr lang="ru-RU" dirty="0"/>
          </a:p>
        </p:txBody>
      </p:sp>
      <p:sp>
        <p:nvSpPr>
          <p:cNvPr id="28" name="Текст 27">
            <a:extLst>
              <a:ext uri="{FF2B5EF4-FFF2-40B4-BE49-F238E27FC236}">
                <a16:creationId xmlns="" xmlns:a16="http://schemas.microsoft.com/office/drawing/2014/main" id="{591EEFEC-79B8-34B1-A486-E13D8CB1D3C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48640" y="5145752"/>
            <a:ext cx="512064" cy="512064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/>
              <a:t>1</a:t>
            </a:r>
          </a:p>
        </p:txBody>
      </p:sp>
      <p:sp>
        <p:nvSpPr>
          <p:cNvPr id="23" name="Текст 22">
            <a:extLst>
              <a:ext uri="{FF2B5EF4-FFF2-40B4-BE49-F238E27FC236}">
                <a16:creationId xmlns="" xmlns:a16="http://schemas.microsoft.com/office/drawing/2014/main" id="{20410F17-64F4-CE1C-23DD-9D6AB5BCDFB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207008" y="5081744"/>
            <a:ext cx="3858768" cy="466344"/>
          </a:xfrm>
        </p:spPr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ГОЛОВНЫЕ БОЛИ</a:t>
            </a:r>
            <a:endParaRPr lang="ru-RU" dirty="0"/>
          </a:p>
        </p:txBody>
      </p:sp>
      <p:sp>
        <p:nvSpPr>
          <p:cNvPr id="15" name="Текст 14">
            <a:extLst>
              <a:ext uri="{FF2B5EF4-FFF2-40B4-BE49-F238E27FC236}">
                <a16:creationId xmlns="" xmlns:a16="http://schemas.microsoft.com/office/drawing/2014/main" id="{04D4D02F-6C26-0504-EA3C-656C7E0E79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ПОКРАСНЕНИЯ ГЛАЗ</a:t>
            </a:r>
            <a:endParaRPr lang="ru-RU" dirty="0"/>
          </a:p>
        </p:txBody>
      </p:sp>
      <p:sp>
        <p:nvSpPr>
          <p:cNvPr id="26" name="Текст 25">
            <a:extLst>
              <a:ext uri="{FF2B5EF4-FFF2-40B4-BE49-F238E27FC236}">
                <a16:creationId xmlns="" xmlns:a16="http://schemas.microsoft.com/office/drawing/2014/main" id="{166BCC44-E426-778C-0072-2404FC59685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/>
              <a:t>2</a:t>
            </a:r>
          </a:p>
        </p:txBody>
      </p:sp>
      <p:sp>
        <p:nvSpPr>
          <p:cNvPr id="19" name="Текст 18">
            <a:extLst>
              <a:ext uri="{FF2B5EF4-FFF2-40B4-BE49-F238E27FC236}">
                <a16:creationId xmlns="" xmlns:a16="http://schemas.microsoft.com/office/drawing/2014/main" id="{A2FFF066-0D5B-A2B5-4C1C-3456E8FD1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СВЕТОБОЯЗНЬ</a:t>
            </a:r>
            <a:endParaRPr lang="ru-RU" dirty="0"/>
          </a:p>
        </p:txBody>
      </p:sp>
      <p:sp>
        <p:nvSpPr>
          <p:cNvPr id="27" name="Текст 26">
            <a:extLst>
              <a:ext uri="{FF2B5EF4-FFF2-40B4-BE49-F238E27FC236}">
                <a16:creationId xmlns="" xmlns:a16="http://schemas.microsoft.com/office/drawing/2014/main" id="{3A18FB64-03FF-94A9-83EA-3239585DA9F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/>
              <a:t>3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="" xmlns:a16="http://schemas.microsoft.com/office/drawing/2014/main" id="{B46A68C5-625F-D2FB-7C49-18EA59AE918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ДВОИТСЯ В ГЛАЗАХ</a:t>
            </a:r>
            <a:endParaRPr lang="ru-RU" dirty="0"/>
          </a:p>
        </p:txBody>
      </p:sp>
      <p:sp>
        <p:nvSpPr>
          <p:cNvPr id="24" name="Текст 23">
            <a:extLst>
              <a:ext uri="{FF2B5EF4-FFF2-40B4-BE49-F238E27FC236}">
                <a16:creationId xmlns="" xmlns:a16="http://schemas.microsoft.com/office/drawing/2014/main" id="{BFCE275E-DEC7-8BE6-16C8-BF6EC3D7170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/>
              <a:t>4</a:t>
            </a:r>
          </a:p>
        </p:txBody>
      </p:sp>
      <p:sp>
        <p:nvSpPr>
          <p:cNvPr id="20" name="Текст 19">
            <a:extLst>
              <a:ext uri="{FF2B5EF4-FFF2-40B4-BE49-F238E27FC236}">
                <a16:creationId xmlns="" xmlns:a16="http://schemas.microsoft.com/office/drawing/2014/main" id="{294EB24C-54F5-4058-6336-82E3D10E435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 dirty="0" smtClean="0"/>
              <a:t>АПАТИЯ</a:t>
            </a:r>
            <a:endParaRPr lang="ru-RU" dirty="0"/>
          </a:p>
        </p:txBody>
      </p:sp>
      <p:sp>
        <p:nvSpPr>
          <p:cNvPr id="25" name="Текст 24">
            <a:extLst>
              <a:ext uri="{FF2B5EF4-FFF2-40B4-BE49-F238E27FC236}">
                <a16:creationId xmlns="" xmlns:a16="http://schemas.microsoft.com/office/drawing/2014/main" id="{EED55D36-A275-E604-BF57-9CF0376FA99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r>
              <a:rPr lang="ru-RU"/>
              <a:t>5</a:t>
            </a:r>
          </a:p>
        </p:txBody>
      </p:sp>
      <p:sp>
        <p:nvSpPr>
          <p:cNvPr id="56" name="Номер слайда 55">
            <a:extLst>
              <a:ext uri="{FF2B5EF4-FFF2-40B4-BE49-F238E27FC236}">
                <a16:creationId xmlns="" xmlns:a16="http://schemas.microsoft.com/office/drawing/2014/main" id="{E5AABDF8-B356-3937-740C-BF125AAAF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US"/>
            </a:defPPr>
          </a:lstStyle>
          <a:p>
            <a:pPr rtl="0"/>
            <a:fld id="{84D792B7-0397-C047-AE12-1A03F7E3DC83}" type="slidenum">
              <a:rPr lang="ru-RU" smtClean="0"/>
              <a:pPr rtl="0"/>
              <a:t>9</a:t>
            </a:fld>
            <a:endParaRPr lang="ru-RU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type="pic" sz="quarter" idx="20"/>
          </p:nvPr>
        </p:nvPicPr>
        <p:blipFill>
          <a:blip r:embed="rId3"/>
          <a:srcRect t="7838" b="7838"/>
          <a:stretch>
            <a:fillRect/>
          </a:stretch>
        </p:blipFill>
        <p:spPr bwMode="auto"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Grp="1" noChangeAspect="1" noChangeArrowheads="1"/>
          </p:cNvPicPr>
          <p:nvPr>
            <p:ph idx="13"/>
          </p:nvPr>
        </p:nvPicPr>
        <p:blipFill>
          <a:blip r:embed="rId4"/>
          <a:srcRect/>
          <a:stretch>
            <a:fillRect/>
          </a:stretch>
        </p:blipFill>
        <p:spPr bwMode="auto">
          <a:xfrm>
            <a:off x="5700442" y="1795379"/>
            <a:ext cx="2455317" cy="182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9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5"/>
          <a:srcRect/>
          <a:stretch>
            <a:fillRect/>
          </a:stretch>
        </p:blipFill>
        <p:spPr bwMode="auto">
          <a:xfrm>
            <a:off x="9132098" y="1811421"/>
            <a:ext cx="2320917" cy="182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30" name="Picture 6"/>
          <p:cNvPicPr>
            <a:picLocks noGrp="1" noChangeAspect="1" noChangeArrowheads="1"/>
          </p:cNvPicPr>
          <p:nvPr>
            <p:ph idx="17"/>
          </p:nvPr>
        </p:nvPicPr>
        <p:blipFill>
          <a:blip r:embed="rId6"/>
          <a:srcRect/>
          <a:stretch>
            <a:fillRect/>
          </a:stretch>
        </p:blipFill>
        <p:spPr bwMode="auto">
          <a:xfrm>
            <a:off x="5749113" y="4607009"/>
            <a:ext cx="2261722" cy="1646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31" name="Picture 7"/>
          <p:cNvPicPr>
            <a:picLocks noGrp="1" noChangeAspect="1" noChangeArrowheads="1"/>
          </p:cNvPicPr>
          <p:nvPr>
            <p:ph idx="16"/>
          </p:nvPr>
        </p:nvPicPr>
        <p:blipFill>
          <a:blip r:embed="rId7"/>
          <a:srcRect/>
          <a:stretch>
            <a:fillRect/>
          </a:stretch>
        </p:blipFill>
        <p:spPr bwMode="auto">
          <a:xfrm>
            <a:off x="9612103" y="4598988"/>
            <a:ext cx="1665706" cy="1646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1699596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Custom 33">
      <a:dk1>
        <a:srgbClr val="000000"/>
      </a:dk1>
      <a:lt1>
        <a:srgbClr val="FFFFFF"/>
      </a:lt1>
      <a:dk2>
        <a:srgbClr val="59512B"/>
      </a:dk2>
      <a:lt2>
        <a:srgbClr val="E7E4E6"/>
      </a:lt2>
      <a:accent1>
        <a:srgbClr val="F8F4EC"/>
      </a:accent1>
      <a:accent2>
        <a:srgbClr val="474134"/>
      </a:accent2>
      <a:accent3>
        <a:srgbClr val="E5E0D8"/>
      </a:accent3>
      <a:accent4>
        <a:srgbClr val="B6A592"/>
      </a:accent4>
      <a:accent5>
        <a:srgbClr val="F4F0ED"/>
      </a:accent5>
      <a:accent6>
        <a:srgbClr val="CEC5A7"/>
      </a:accent6>
      <a:hlink>
        <a:srgbClr val="827D57"/>
      </a:hlink>
      <a:folHlink>
        <a:srgbClr val="867052"/>
      </a:folHlink>
    </a:clrScheme>
    <a:fontScheme name="Custom 31">
      <a:majorFont>
        <a:latin typeface="Felix Titling"/>
        <a:ea typeface=""/>
        <a:cs typeface="Times New Roman"/>
      </a:majorFont>
      <a:minorFont>
        <a:latin typeface="Avenir Next LT Pro"/>
        <a:ea typeface="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City-Design-Berlin-Presentation_Win32_SW_v11" id="{A1E1012F-E9F8-4F40-92C8-C50A5DD6BDB3}" vid="{84DD5023-C7E9-4B03-B2A5-92320E38EFA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7B04EA5-0343-4579-A177-61682A6D2ED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09262BC-C013-4067-8A15-9DCD1281E34D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8AEB05A-1290-41EF-A3CD-520462C3FF1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484</Words>
  <PresentationFormat>Произвольный</PresentationFormat>
  <Paragraphs>116</Paragraphs>
  <Slides>12</Slides>
  <Notes>11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Тема Office</vt:lpstr>
      <vt:lpstr>УХУДШЕНИЕ ЗРЕНИЯ И МЕТОДЫ ЕГО ВОССТАНОВЛЕНИЯ </vt:lpstr>
      <vt:lpstr>СОДЕРЖАНИЕ</vt:lpstr>
      <vt:lpstr>ВВЕДЕНИЕ</vt:lpstr>
      <vt:lpstr>Основной целью проекта является: изучение причин ухудшения </vt:lpstr>
      <vt:lpstr>СТРОЕНИЕ ГЛАЗА</vt:lpstr>
      <vt:lpstr>Слайд 6</vt:lpstr>
      <vt:lpstr>САМЫЕ РАСРОСТРАНЕННЫЕ ЗАБОЛЕВАНИЯ  ГЛАЗ</vt:lpstr>
      <vt:lpstr>ПРАВИЛА БЕРЕЖНОГО ОТНОШЕНИЯ К ЗРЕНИЮ</vt:lpstr>
      <vt:lpstr>ПРИЗНАКИ УТОМЛЯЕМОСТИ ГЛАЗ</vt:lpstr>
      <vt:lpstr>АНКЕТИРОВАНИЕ</vt:lpstr>
      <vt:lpstr>Слайд 11</vt:lpstr>
      <vt:lpstr>Слайд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2022-09-08T06:38:04Z</dcterms:created>
  <dcterms:modified xsi:type="dcterms:W3CDTF">2024-04-07T18:11:25Z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